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7" r:id="rId6"/>
    <p:sldId id="259" r:id="rId7"/>
    <p:sldId id="258" r:id="rId8"/>
    <p:sldId id="260" r:id="rId9"/>
    <p:sldId id="261" r:id="rId10"/>
    <p:sldId id="274" r:id="rId11"/>
    <p:sldId id="267" r:id="rId12"/>
    <p:sldId id="264" r:id="rId13"/>
    <p:sldId id="273" r:id="rId14"/>
    <p:sldId id="272" r:id="rId15"/>
    <p:sldId id="277" r:id="rId16"/>
    <p:sldId id="278" r:id="rId17"/>
    <p:sldId id="268" r:id="rId18"/>
    <p:sldId id="271" r:id="rId19"/>
    <p:sldId id="275" r:id="rId20"/>
    <p:sldId id="276" r:id="rId21"/>
    <p:sldId id="279" r:id="rId22"/>
    <p:sldId id="280" r:id="rId23"/>
    <p:sldId id="281" r:id="rId24"/>
    <p:sldId id="282" r:id="rId25"/>
    <p:sldId id="283"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E59DCF-C85C-7342-BC1E-AAADF63B724D}">
          <p14:sldIdLst>
            <p14:sldId id="256"/>
            <p14:sldId id="257"/>
            <p14:sldId id="259"/>
            <p14:sldId id="258"/>
            <p14:sldId id="260"/>
            <p14:sldId id="261"/>
            <p14:sldId id="274"/>
            <p14:sldId id="267"/>
            <p14:sldId id="264"/>
            <p14:sldId id="273"/>
            <p14:sldId id="272"/>
            <p14:sldId id="277"/>
            <p14:sldId id="278"/>
            <p14:sldId id="268"/>
            <p14:sldId id="271"/>
            <p14:sldId id="275"/>
            <p14:sldId id="276"/>
            <p14:sldId id="279"/>
            <p14:sldId id="280"/>
            <p14:sldId id="281"/>
            <p14:sldId id="282"/>
            <p14:sldId id="283"/>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8"/>
    <p:restoredTop sz="94666"/>
  </p:normalViewPr>
  <p:slideViewPr>
    <p:cSldViewPr snapToGrid="0">
      <p:cViewPr varScale="1">
        <p:scale>
          <a:sx n="108" d="100"/>
          <a:sy n="108" d="100"/>
        </p:scale>
        <p:origin x="57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74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2152-8E4A-53DD-C6F9-31D9D4C12DCA}"/>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77216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0E85DC-2529-A7C3-4BAD-CF0295478C17}"/>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8" name="Content Placeholder 3">
            <a:extLst>
              <a:ext uri="{FF2B5EF4-FFF2-40B4-BE49-F238E27FC236}">
                <a16:creationId xmlns:a16="http://schemas.microsoft.com/office/drawing/2014/main" id="{50D41399-BA18-BEDE-5637-6D2940D58067}"/>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89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0D2E-BE32-DC8C-E1B7-E9876C885048}"/>
              </a:ext>
            </a:extLst>
          </p:cNvPr>
          <p:cNvSpPr>
            <a:spLocks noGrp="1"/>
          </p:cNvSpPr>
          <p:nvPr>
            <p:ph type="title"/>
          </p:nvPr>
        </p:nvSpPr>
        <p:spPr>
          <a:xfrm>
            <a:off x="824948" y="2724012"/>
            <a:ext cx="10515600" cy="1325563"/>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6115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9FEB-2D96-CEE5-E717-C120B608DABE}"/>
              </a:ext>
            </a:extLst>
          </p:cNvPr>
          <p:cNvSpPr>
            <a:spLocks noGrp="1"/>
          </p:cNvSpPr>
          <p:nvPr>
            <p:ph type="title"/>
          </p:nvPr>
        </p:nvSpPr>
        <p:spPr>
          <a:xfrm>
            <a:off x="1163155" y="2213112"/>
            <a:ext cx="10515600" cy="1739762"/>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0E4BB9CE-E765-1064-CAA5-C09BDEC921FA}"/>
              </a:ext>
            </a:extLst>
          </p:cNvPr>
          <p:cNvSpPr>
            <a:spLocks noGrp="1"/>
          </p:cNvSpPr>
          <p:nvPr>
            <p:ph type="body" idx="1"/>
          </p:nvPr>
        </p:nvSpPr>
        <p:spPr>
          <a:xfrm>
            <a:off x="1163154" y="404612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99544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6F616-E6EA-2F23-08F7-75CDFFFC8C71}"/>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AD5DD7-7576-B211-B2D7-FEE3A31DDD79}"/>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4944944-6DC9-59E9-D6F0-9443AB59F760}"/>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388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1B7-57B5-F666-545E-E76EFE1869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D5212-D949-9AC8-657F-81538DDB5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042C8C-B769-AA97-AAB4-0A52084328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8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E70F-3C34-70CE-E049-D9F65C4B8D40}"/>
              </a:ext>
            </a:extLst>
          </p:cNvPr>
          <p:cNvSpPr>
            <a:spLocks noGrp="1"/>
          </p:cNvSpPr>
          <p:nvPr>
            <p:ph type="title"/>
          </p:nvPr>
        </p:nvSpPr>
        <p:spPr/>
        <p:txBody>
          <a:bodyPr/>
          <a:lstStyle/>
          <a:p>
            <a:r>
              <a:rPr lang="en-US"/>
              <a:t>Click to edit Master title style</a:t>
            </a:r>
          </a:p>
        </p:txBody>
      </p:sp>
      <p:sp>
        <p:nvSpPr>
          <p:cNvPr id="6" name="Content Placeholder 3">
            <a:extLst>
              <a:ext uri="{FF2B5EF4-FFF2-40B4-BE49-F238E27FC236}">
                <a16:creationId xmlns:a16="http://schemas.microsoft.com/office/drawing/2014/main" id="{2A1EA7BC-E7A8-9376-5B66-FB9A681D0C77}"/>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71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213C19E-2500-D285-2160-DABDE8E29CC9}"/>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6" name="Content Placeholder 3">
            <a:extLst>
              <a:ext uri="{FF2B5EF4-FFF2-40B4-BE49-F238E27FC236}">
                <a16:creationId xmlns:a16="http://schemas.microsoft.com/office/drawing/2014/main" id="{2116982F-D5B4-7F86-B82C-94952C94FCAF}"/>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183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8F51-FED7-5E15-FE1E-1A24C020370B}"/>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1B31C16-C884-0DD7-B2F2-A65990B26601}"/>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538BFDA-CB10-E4B6-235A-BE2048306E2C}"/>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01921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ED36-787E-83CB-9CB6-CE2A0FC7C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851631-4B77-AB98-D109-D68603E05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B83F8-853E-6117-4418-C511F598D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9913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BE3C88-30E1-2FFE-25B4-078BFDA32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90C600B-2C65-AE66-97E3-3F602F7CDD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6C6C9-BC10-8320-CADD-2F91C9DCA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011F4-49E9-9243-AF28-CA1449FE32D5}" type="datetimeFigureOut">
              <a:rPr lang="en-US" smtClean="0"/>
              <a:t>6/20/2025</a:t>
            </a:fld>
            <a:endParaRPr lang="en-US"/>
          </a:p>
        </p:txBody>
      </p:sp>
      <p:sp>
        <p:nvSpPr>
          <p:cNvPr id="5" name="Footer Placeholder 4">
            <a:extLst>
              <a:ext uri="{FF2B5EF4-FFF2-40B4-BE49-F238E27FC236}">
                <a16:creationId xmlns:a16="http://schemas.microsoft.com/office/drawing/2014/main" id="{BEEC1FC6-B766-5874-1E7C-11FB02F86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BCC76A-BDEA-6E36-162E-5EF3874DC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4D9AC-BF80-6148-9C96-19C056FF5D9F}" type="slidenum">
              <a:rPr lang="en-US" smtClean="0"/>
              <a:t>‹#›</a:t>
            </a:fld>
            <a:endParaRPr lang="en-US"/>
          </a:p>
        </p:txBody>
      </p:sp>
    </p:spTree>
    <p:extLst>
      <p:ext uri="{BB962C8B-B14F-4D97-AF65-F5344CB8AC3E}">
        <p14:creationId xmlns:p14="http://schemas.microsoft.com/office/powerpoint/2010/main" val="245041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65.svg"/><Relationship Id="rId2" Type="http://schemas.openxmlformats.org/officeDocument/2006/relationships/image" Target="../media/image23.png"/><Relationship Id="rId1" Type="http://schemas.openxmlformats.org/officeDocument/2006/relationships/slideLayout" Target="../slideLayouts/slideLayout9.xml"/><Relationship Id="rId10" Type="http://schemas.openxmlformats.org/officeDocument/2006/relationships/image" Target="../media/image36.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65.svg"/><Relationship Id="rId12"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9.xml"/><Relationship Id="rId11" Type="http://schemas.openxmlformats.org/officeDocument/2006/relationships/image" Target="../media/image25.png"/><Relationship Id="rId10" Type="http://schemas.openxmlformats.org/officeDocument/2006/relationships/image" Target="../media/image167.sv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51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153A-A776-CADC-0E02-35B05F7AF269}"/>
              </a:ext>
            </a:extLst>
          </p:cNvPr>
          <p:cNvSpPr>
            <a:spLocks noGrp="1"/>
          </p:cNvSpPr>
          <p:nvPr>
            <p:ph type="title"/>
          </p:nvPr>
        </p:nvSpPr>
        <p:spPr>
          <a:xfrm>
            <a:off x="470578" y="388576"/>
            <a:ext cx="3932237" cy="530225"/>
          </a:xfrm>
        </p:spPr>
        <p:txBody>
          <a:bodyPr>
            <a:normAutofit fontScale="90000"/>
          </a:bodyPr>
          <a:lstStyle/>
          <a:p>
            <a:r>
              <a:rPr lang="en-US" dirty="0" smtClean="0"/>
              <a:t>Current Architecture</a:t>
            </a:r>
            <a:endParaRPr lang="en-US" dirty="0"/>
          </a:p>
        </p:txBody>
      </p:sp>
      <p:pic>
        <p:nvPicPr>
          <p:cNvPr id="3" name="Picture 2"/>
          <p:cNvPicPr>
            <a:picLocks noChangeAspect="1"/>
          </p:cNvPicPr>
          <p:nvPr/>
        </p:nvPicPr>
        <p:blipFill>
          <a:blip r:embed="rId2"/>
          <a:stretch>
            <a:fillRect/>
          </a:stretch>
        </p:blipFill>
        <p:spPr>
          <a:xfrm>
            <a:off x="4823563" y="2200273"/>
            <a:ext cx="1747484" cy="1658805"/>
          </a:xfrm>
          <a:prstGeom prst="rect">
            <a:avLst/>
          </a:prstGeom>
        </p:spPr>
      </p:pic>
      <p:pic>
        <p:nvPicPr>
          <p:cNvPr id="4" name="Picture 3"/>
          <p:cNvPicPr>
            <a:picLocks noChangeAspect="1"/>
          </p:cNvPicPr>
          <p:nvPr/>
        </p:nvPicPr>
        <p:blipFill>
          <a:blip r:embed="rId3"/>
          <a:stretch>
            <a:fillRect/>
          </a:stretch>
        </p:blipFill>
        <p:spPr>
          <a:xfrm>
            <a:off x="8530022" y="1052199"/>
            <a:ext cx="2620515" cy="1570309"/>
          </a:xfrm>
          <a:prstGeom prst="rect">
            <a:avLst/>
          </a:prstGeom>
        </p:spPr>
      </p:pic>
      <p:pic>
        <p:nvPicPr>
          <p:cNvPr id="139" name="Picture 138"/>
          <p:cNvPicPr>
            <a:picLocks noChangeAspect="1"/>
          </p:cNvPicPr>
          <p:nvPr/>
        </p:nvPicPr>
        <p:blipFill>
          <a:blip r:embed="rId3"/>
          <a:stretch>
            <a:fillRect/>
          </a:stretch>
        </p:blipFill>
        <p:spPr>
          <a:xfrm>
            <a:off x="7847921" y="3361873"/>
            <a:ext cx="2620515" cy="1570309"/>
          </a:xfrm>
          <a:prstGeom prst="rect">
            <a:avLst/>
          </a:prstGeom>
        </p:spPr>
      </p:pic>
      <p:pic>
        <p:nvPicPr>
          <p:cNvPr id="140" name="Picture 139"/>
          <p:cNvPicPr>
            <a:picLocks noChangeAspect="1"/>
          </p:cNvPicPr>
          <p:nvPr/>
        </p:nvPicPr>
        <p:blipFill>
          <a:blip r:embed="rId3"/>
          <a:stretch>
            <a:fillRect/>
          </a:stretch>
        </p:blipFill>
        <p:spPr>
          <a:xfrm>
            <a:off x="4421142" y="4194901"/>
            <a:ext cx="2620515" cy="1570309"/>
          </a:xfrm>
          <a:prstGeom prst="rect">
            <a:avLst/>
          </a:prstGeom>
        </p:spPr>
      </p:pic>
      <p:pic>
        <p:nvPicPr>
          <p:cNvPr id="141" name="Picture 140"/>
          <p:cNvPicPr>
            <a:picLocks noChangeAspect="1"/>
          </p:cNvPicPr>
          <p:nvPr/>
        </p:nvPicPr>
        <p:blipFill>
          <a:blip r:embed="rId3"/>
          <a:stretch>
            <a:fillRect/>
          </a:stretch>
        </p:blipFill>
        <p:spPr>
          <a:xfrm>
            <a:off x="994363" y="3361873"/>
            <a:ext cx="2620515" cy="1570309"/>
          </a:xfrm>
          <a:prstGeom prst="rect">
            <a:avLst/>
          </a:prstGeom>
        </p:spPr>
      </p:pic>
      <p:pic>
        <p:nvPicPr>
          <p:cNvPr id="142" name="Picture 141"/>
          <p:cNvPicPr>
            <a:picLocks noChangeAspect="1"/>
          </p:cNvPicPr>
          <p:nvPr/>
        </p:nvPicPr>
        <p:blipFill>
          <a:blip r:embed="rId3"/>
          <a:stretch>
            <a:fillRect/>
          </a:stretch>
        </p:blipFill>
        <p:spPr>
          <a:xfrm>
            <a:off x="470578" y="1209722"/>
            <a:ext cx="2620515" cy="1570309"/>
          </a:xfrm>
          <a:prstGeom prst="rect">
            <a:avLst/>
          </a:prstGeom>
        </p:spPr>
      </p:pic>
      <p:pic>
        <p:nvPicPr>
          <p:cNvPr id="143" name="Picture 142"/>
          <p:cNvPicPr>
            <a:picLocks noChangeAspect="1"/>
          </p:cNvPicPr>
          <p:nvPr/>
        </p:nvPicPr>
        <p:blipFill>
          <a:blip r:embed="rId3"/>
          <a:stretch>
            <a:fillRect/>
          </a:stretch>
        </p:blipFill>
        <p:spPr>
          <a:xfrm>
            <a:off x="4500300" y="267044"/>
            <a:ext cx="2620515" cy="1570309"/>
          </a:xfrm>
          <a:prstGeom prst="rect">
            <a:avLst/>
          </a:prstGeom>
        </p:spPr>
      </p:pic>
      <p:cxnSp>
        <p:nvCxnSpPr>
          <p:cNvPr id="23" name="Straight Arrow Connector 22"/>
          <p:cNvCxnSpPr/>
          <p:nvPr/>
        </p:nvCxnSpPr>
        <p:spPr>
          <a:xfrm>
            <a:off x="3533313" y="2200273"/>
            <a:ext cx="726321" cy="2564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V="1">
            <a:off x="3773010" y="3375250"/>
            <a:ext cx="854737" cy="566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V="1">
            <a:off x="7442077" y="1994876"/>
            <a:ext cx="920430" cy="2053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7333432" y="3395848"/>
            <a:ext cx="791870" cy="2648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5586406" y="1625641"/>
            <a:ext cx="0" cy="3692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5836432" y="3859078"/>
            <a:ext cx="1" cy="2532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7712153A-A776-CADC-0E02-35B05F7AF269}"/>
              </a:ext>
            </a:extLst>
          </p:cNvPr>
          <p:cNvSpPr txBox="1">
            <a:spLocks/>
          </p:cNvSpPr>
          <p:nvPr/>
        </p:nvSpPr>
        <p:spPr>
          <a:xfrm>
            <a:off x="755304" y="1052198"/>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tr1</a:t>
            </a:r>
            <a:endParaRPr lang="en-US" sz="2000" dirty="0"/>
          </a:p>
        </p:txBody>
      </p:sp>
      <p:sp>
        <p:nvSpPr>
          <p:cNvPr id="157" name="Title 1">
            <a:extLst>
              <a:ext uri="{FF2B5EF4-FFF2-40B4-BE49-F238E27FC236}">
                <a16:creationId xmlns:a16="http://schemas.microsoft.com/office/drawing/2014/main" id="{7712153A-A776-CADC-0E02-35B05F7AF269}"/>
              </a:ext>
            </a:extLst>
          </p:cNvPr>
          <p:cNvSpPr txBox="1">
            <a:spLocks/>
          </p:cNvSpPr>
          <p:nvPr/>
        </p:nvSpPr>
        <p:spPr>
          <a:xfrm>
            <a:off x="652519" y="3254283"/>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tr2</a:t>
            </a:r>
            <a:endParaRPr lang="en-US" sz="2000" dirty="0"/>
          </a:p>
        </p:txBody>
      </p:sp>
      <p:sp>
        <p:nvSpPr>
          <p:cNvPr id="158" name="Title 1">
            <a:extLst>
              <a:ext uri="{FF2B5EF4-FFF2-40B4-BE49-F238E27FC236}">
                <a16:creationId xmlns:a16="http://schemas.microsoft.com/office/drawing/2014/main" id="{7712153A-A776-CADC-0E02-35B05F7AF269}"/>
              </a:ext>
            </a:extLst>
          </p:cNvPr>
          <p:cNvSpPr txBox="1">
            <a:spLocks/>
          </p:cNvSpPr>
          <p:nvPr/>
        </p:nvSpPr>
        <p:spPr>
          <a:xfrm>
            <a:off x="4527742" y="4103340"/>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tr3</a:t>
            </a:r>
            <a:endParaRPr lang="en-US" sz="2000" dirty="0"/>
          </a:p>
        </p:txBody>
      </p:sp>
      <p:sp>
        <p:nvSpPr>
          <p:cNvPr id="159" name="Title 1">
            <a:extLst>
              <a:ext uri="{FF2B5EF4-FFF2-40B4-BE49-F238E27FC236}">
                <a16:creationId xmlns:a16="http://schemas.microsoft.com/office/drawing/2014/main" id="{7712153A-A776-CADC-0E02-35B05F7AF269}"/>
              </a:ext>
            </a:extLst>
          </p:cNvPr>
          <p:cNvSpPr txBox="1">
            <a:spLocks/>
          </p:cNvSpPr>
          <p:nvPr/>
        </p:nvSpPr>
        <p:spPr>
          <a:xfrm>
            <a:off x="4765574" y="134700"/>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tr6</a:t>
            </a:r>
            <a:endParaRPr lang="en-US" sz="2000" dirty="0"/>
          </a:p>
        </p:txBody>
      </p:sp>
      <p:sp>
        <p:nvSpPr>
          <p:cNvPr id="160" name="Title 1">
            <a:extLst>
              <a:ext uri="{FF2B5EF4-FFF2-40B4-BE49-F238E27FC236}">
                <a16:creationId xmlns:a16="http://schemas.microsoft.com/office/drawing/2014/main" id="{7712153A-A776-CADC-0E02-35B05F7AF269}"/>
              </a:ext>
            </a:extLst>
          </p:cNvPr>
          <p:cNvSpPr txBox="1">
            <a:spLocks/>
          </p:cNvSpPr>
          <p:nvPr/>
        </p:nvSpPr>
        <p:spPr>
          <a:xfrm>
            <a:off x="8313204" y="3236074"/>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tr4</a:t>
            </a:r>
            <a:endParaRPr lang="en-US" sz="2000" dirty="0"/>
          </a:p>
        </p:txBody>
      </p:sp>
      <p:sp>
        <p:nvSpPr>
          <p:cNvPr id="161" name="Title 1">
            <a:extLst>
              <a:ext uri="{FF2B5EF4-FFF2-40B4-BE49-F238E27FC236}">
                <a16:creationId xmlns:a16="http://schemas.microsoft.com/office/drawing/2014/main" id="{7712153A-A776-CADC-0E02-35B05F7AF269}"/>
              </a:ext>
            </a:extLst>
          </p:cNvPr>
          <p:cNvSpPr txBox="1">
            <a:spLocks/>
          </p:cNvSpPr>
          <p:nvPr/>
        </p:nvSpPr>
        <p:spPr>
          <a:xfrm>
            <a:off x="8897607" y="918801"/>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tr5</a:t>
            </a:r>
            <a:endParaRPr lang="en-US" sz="2000" dirty="0"/>
          </a:p>
        </p:txBody>
      </p:sp>
      <p:pic>
        <p:nvPicPr>
          <p:cNvPr id="22" name="Picture 21"/>
          <p:cNvPicPr>
            <a:picLocks noChangeAspect="1"/>
          </p:cNvPicPr>
          <p:nvPr/>
        </p:nvPicPr>
        <p:blipFill>
          <a:blip r:embed="rId4"/>
          <a:stretch>
            <a:fillRect/>
          </a:stretch>
        </p:blipFill>
        <p:spPr>
          <a:xfrm>
            <a:off x="4435770" y="2325716"/>
            <a:ext cx="471655" cy="454315"/>
          </a:xfrm>
          <a:prstGeom prst="rect">
            <a:avLst/>
          </a:prstGeom>
        </p:spPr>
      </p:pic>
      <p:pic>
        <p:nvPicPr>
          <p:cNvPr id="24" name="Picture 23"/>
          <p:cNvPicPr>
            <a:picLocks noChangeAspect="1"/>
          </p:cNvPicPr>
          <p:nvPr/>
        </p:nvPicPr>
        <p:blipFill>
          <a:blip r:embed="rId4"/>
          <a:stretch>
            <a:fillRect/>
          </a:stretch>
        </p:blipFill>
        <p:spPr>
          <a:xfrm>
            <a:off x="4635661" y="2959948"/>
            <a:ext cx="400634" cy="385905"/>
          </a:xfrm>
          <a:prstGeom prst="rect">
            <a:avLst/>
          </a:prstGeom>
        </p:spPr>
      </p:pic>
      <p:pic>
        <p:nvPicPr>
          <p:cNvPr id="26" name="Picture 25"/>
          <p:cNvPicPr>
            <a:picLocks noChangeAspect="1"/>
          </p:cNvPicPr>
          <p:nvPr/>
        </p:nvPicPr>
        <p:blipFill>
          <a:blip r:embed="rId4"/>
          <a:stretch>
            <a:fillRect/>
          </a:stretch>
        </p:blipFill>
        <p:spPr>
          <a:xfrm>
            <a:off x="6679692" y="2026779"/>
            <a:ext cx="653740" cy="629704"/>
          </a:xfrm>
          <a:prstGeom prst="rect">
            <a:avLst/>
          </a:prstGeom>
        </p:spPr>
      </p:pic>
      <p:pic>
        <p:nvPicPr>
          <p:cNvPr id="27" name="Picture 26"/>
          <p:cNvPicPr>
            <a:picLocks noChangeAspect="1"/>
          </p:cNvPicPr>
          <p:nvPr/>
        </p:nvPicPr>
        <p:blipFill>
          <a:blip r:embed="rId4"/>
          <a:stretch>
            <a:fillRect/>
          </a:stretch>
        </p:blipFill>
        <p:spPr>
          <a:xfrm>
            <a:off x="5449261" y="1994876"/>
            <a:ext cx="274291" cy="264207"/>
          </a:xfrm>
          <a:prstGeom prst="rect">
            <a:avLst/>
          </a:prstGeom>
        </p:spPr>
      </p:pic>
      <p:pic>
        <p:nvPicPr>
          <p:cNvPr id="34" name="Picture 33"/>
          <p:cNvPicPr>
            <a:picLocks noChangeAspect="1"/>
          </p:cNvPicPr>
          <p:nvPr/>
        </p:nvPicPr>
        <p:blipFill>
          <a:blip r:embed="rId4"/>
          <a:stretch>
            <a:fillRect/>
          </a:stretch>
        </p:blipFill>
        <p:spPr>
          <a:xfrm>
            <a:off x="6701600" y="3043155"/>
            <a:ext cx="400634" cy="385905"/>
          </a:xfrm>
          <a:prstGeom prst="rect">
            <a:avLst/>
          </a:prstGeom>
        </p:spPr>
      </p:pic>
    </p:spTree>
    <p:extLst>
      <p:ext uri="{BB962C8B-B14F-4D97-AF65-F5344CB8AC3E}">
        <p14:creationId xmlns:p14="http://schemas.microsoft.com/office/powerpoint/2010/main" val="2707118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Current Deployment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7"/>
            <a:ext cx="10248422" cy="4292904"/>
          </a:xfrm>
        </p:spPr>
        <p:txBody>
          <a:bodyPr>
            <a:normAutofit fontScale="92500" lnSpcReduction="10000"/>
          </a:bodyPr>
          <a:lstStyle/>
          <a:p>
            <a:r>
              <a:rPr lang="en-US" dirty="0" smtClean="0"/>
              <a:t>Physical Separation of Infrastructure and Test Range</a:t>
            </a:r>
          </a:p>
          <a:p>
            <a:pPr lvl="1"/>
            <a:r>
              <a:rPr lang="en-US" dirty="0" smtClean="0"/>
              <a:t>Security Boundaries</a:t>
            </a:r>
          </a:p>
          <a:p>
            <a:pPr lvl="1"/>
            <a:r>
              <a:rPr lang="en-US" dirty="0" smtClean="0"/>
              <a:t>Upgrades  - Our software &amp; 3</a:t>
            </a:r>
            <a:r>
              <a:rPr lang="en-US" baseline="30000" dirty="0" smtClean="0"/>
              <a:t>rd</a:t>
            </a:r>
            <a:r>
              <a:rPr lang="en-US" dirty="0" smtClean="0"/>
              <a:t> party</a:t>
            </a:r>
          </a:p>
          <a:p>
            <a:r>
              <a:rPr lang="en-US" dirty="0" smtClean="0"/>
              <a:t>Multiple NSX Domains</a:t>
            </a:r>
          </a:p>
          <a:p>
            <a:pPr lvl="1"/>
            <a:r>
              <a:rPr lang="en-US" dirty="0" smtClean="0"/>
              <a:t>Infrastructure</a:t>
            </a:r>
          </a:p>
          <a:p>
            <a:pPr lvl="1"/>
            <a:r>
              <a:rPr lang="en-US" dirty="0" smtClean="0"/>
              <a:t>Test Range</a:t>
            </a:r>
          </a:p>
          <a:p>
            <a:pPr lvl="2"/>
            <a:r>
              <a:rPr lang="en-US" dirty="0" smtClean="0"/>
              <a:t>Multiple Test Ranges (VMware Limitations)</a:t>
            </a:r>
          </a:p>
          <a:p>
            <a:r>
              <a:rPr lang="en-US" dirty="0" smtClean="0"/>
              <a:t>Prod, Pre-Prod, Integration</a:t>
            </a:r>
          </a:p>
          <a:p>
            <a:r>
              <a:rPr lang="en-US" dirty="0" smtClean="0"/>
              <a:t>Hardware Refresh</a:t>
            </a:r>
          </a:p>
          <a:p>
            <a:r>
              <a:rPr lang="en-US" dirty="0" smtClean="0"/>
              <a:t>Managing the Blast Radius</a:t>
            </a:r>
          </a:p>
          <a:p>
            <a:pPr lvl="1"/>
            <a:r>
              <a:rPr lang="en-US" dirty="0" smtClean="0"/>
              <a:t>Hardware failure or security boundary</a:t>
            </a:r>
          </a:p>
        </p:txBody>
      </p:sp>
    </p:spTree>
    <p:extLst>
      <p:ext uri="{BB962C8B-B14F-4D97-AF65-F5344CB8AC3E}">
        <p14:creationId xmlns:p14="http://schemas.microsoft.com/office/powerpoint/2010/main" val="3610159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Alphabet Soup (</a:t>
            </a:r>
            <a:r>
              <a:rPr lang="en-US" dirty="0" err="1" smtClean="0"/>
              <a:t>Grok</a:t>
            </a:r>
            <a:r>
              <a:rPr lang="en-US" dirty="0" smtClean="0"/>
              <a:t>)</a:t>
            </a:r>
            <a:endParaRPr lang="en-US" dirty="0"/>
          </a:p>
        </p:txBody>
      </p:sp>
      <p:pic>
        <p:nvPicPr>
          <p:cNvPr id="5" name="Picture 4"/>
          <p:cNvPicPr>
            <a:picLocks noChangeAspect="1"/>
          </p:cNvPicPr>
          <p:nvPr/>
        </p:nvPicPr>
        <p:blipFill>
          <a:blip r:embed="rId2"/>
          <a:stretch>
            <a:fillRect/>
          </a:stretch>
        </p:blipFill>
        <p:spPr>
          <a:xfrm>
            <a:off x="2846772" y="2877352"/>
            <a:ext cx="1732945" cy="2310594"/>
          </a:xfrm>
          <a:prstGeom prst="rect">
            <a:avLst/>
          </a:prstGeom>
        </p:spPr>
      </p:pic>
      <p:sp>
        <p:nvSpPr>
          <p:cNvPr id="6" name="Rectangle 5"/>
          <p:cNvSpPr/>
          <p:nvPr/>
        </p:nvSpPr>
        <p:spPr>
          <a:xfrm>
            <a:off x="859974" y="1822355"/>
            <a:ext cx="3719743" cy="923330"/>
          </a:xfrm>
          <a:prstGeom prst="rect">
            <a:avLst/>
          </a:prstGeom>
        </p:spPr>
        <p:txBody>
          <a:bodyPr wrap="square">
            <a:spAutoFit/>
          </a:bodyPr>
          <a:lstStyle/>
          <a:p>
            <a:r>
              <a:rPr lang="en-US" dirty="0" smtClean="0">
                <a:solidFill>
                  <a:srgbClr val="000000"/>
                </a:solidFill>
                <a:latin typeface="Arial" panose="020B0604020202020204" pitchFamily="34" charset="0"/>
              </a:rPr>
              <a:t>1. create </a:t>
            </a:r>
            <a:r>
              <a:rPr lang="en-US" dirty="0">
                <a:solidFill>
                  <a:srgbClr val="000000"/>
                </a:solidFill>
                <a:latin typeface="Arial" panose="020B0604020202020204" pitchFamily="34" charset="0"/>
              </a:rPr>
              <a:t>an image with VMware VCF words that looks like alphabet soup</a:t>
            </a:r>
            <a:endParaRPr lang="en-US" dirty="0">
              <a:solidFill>
                <a:srgbClr val="000000"/>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838200" y="2877352"/>
            <a:ext cx="1732946" cy="2310594"/>
          </a:xfrm>
          <a:prstGeom prst="rect">
            <a:avLst/>
          </a:prstGeom>
        </p:spPr>
      </p:pic>
      <p:pic>
        <p:nvPicPr>
          <p:cNvPr id="9" name="Picture 8"/>
          <p:cNvPicPr>
            <a:picLocks noChangeAspect="1"/>
          </p:cNvPicPr>
          <p:nvPr/>
        </p:nvPicPr>
        <p:blipFill>
          <a:blip r:embed="rId4"/>
          <a:stretch>
            <a:fillRect/>
          </a:stretch>
        </p:blipFill>
        <p:spPr>
          <a:xfrm>
            <a:off x="9665754" y="1236481"/>
            <a:ext cx="1688046" cy="2250728"/>
          </a:xfrm>
          <a:prstGeom prst="rect">
            <a:avLst/>
          </a:prstGeom>
        </p:spPr>
      </p:pic>
      <p:sp>
        <p:nvSpPr>
          <p:cNvPr id="10" name="Rectangle 9"/>
          <p:cNvSpPr/>
          <p:nvPr/>
        </p:nvSpPr>
        <p:spPr>
          <a:xfrm>
            <a:off x="7013359" y="410641"/>
            <a:ext cx="4545366" cy="646331"/>
          </a:xfrm>
          <a:prstGeom prst="rect">
            <a:avLst/>
          </a:prstGeom>
        </p:spPr>
        <p:txBody>
          <a:bodyPr wrap="square">
            <a:spAutoFit/>
          </a:bodyPr>
          <a:lstStyle/>
          <a:p>
            <a:r>
              <a:rPr lang="en-US" dirty="0" smtClean="0">
                <a:solidFill>
                  <a:srgbClr val="000000"/>
                </a:solidFill>
                <a:latin typeface="Arial" panose="020B0604020202020204" pitchFamily="34" charset="0"/>
              </a:rPr>
              <a:t>2. create </a:t>
            </a:r>
            <a:r>
              <a:rPr lang="en-US" dirty="0">
                <a:solidFill>
                  <a:srgbClr val="000000"/>
                </a:solidFill>
                <a:latin typeface="Arial" panose="020B0604020202020204" pitchFamily="34" charset="0"/>
              </a:rPr>
              <a:t>an image with VMware VCF text that looks like alphabet soup</a:t>
            </a:r>
            <a:endParaRPr lang="en-US" dirty="0">
              <a:solidFill>
                <a:srgbClr val="000000"/>
              </a:solidFill>
              <a:effectLst/>
              <a:latin typeface="Arial" panose="020B0604020202020204" pitchFamily="34" charset="0"/>
            </a:endParaRPr>
          </a:p>
        </p:txBody>
      </p:sp>
      <p:sp>
        <p:nvSpPr>
          <p:cNvPr id="11" name="Rectangle 10"/>
          <p:cNvSpPr/>
          <p:nvPr/>
        </p:nvSpPr>
        <p:spPr>
          <a:xfrm>
            <a:off x="6096000" y="3560863"/>
            <a:ext cx="2723823" cy="369332"/>
          </a:xfrm>
          <a:prstGeom prst="rect">
            <a:avLst/>
          </a:prstGeom>
        </p:spPr>
        <p:txBody>
          <a:bodyPr wrap="none">
            <a:spAutoFit/>
          </a:bodyPr>
          <a:lstStyle/>
          <a:p>
            <a:r>
              <a:rPr lang="en-US" dirty="0" smtClean="0">
                <a:solidFill>
                  <a:srgbClr val="000000"/>
                </a:solidFill>
                <a:latin typeface="Arial" panose="020B0604020202020204" pitchFamily="34" charset="0"/>
              </a:rPr>
              <a:t>3. Justin Sider </a:t>
            </a:r>
            <a:r>
              <a:rPr lang="en-US" dirty="0">
                <a:solidFill>
                  <a:srgbClr val="000000"/>
                </a:solidFill>
                <a:latin typeface="Arial" panose="020B0604020202020204" pitchFamily="34" charset="0"/>
              </a:rPr>
              <a:t>shrugging</a:t>
            </a:r>
            <a:endParaRPr lang="en-US" dirty="0">
              <a:solidFill>
                <a:srgbClr val="000000"/>
              </a:solidFill>
              <a:effectLst/>
              <a:latin typeface="Arial" panose="020B0604020202020204" pitchFamily="34" charset="0"/>
            </a:endParaRPr>
          </a:p>
        </p:txBody>
      </p:sp>
      <p:pic>
        <p:nvPicPr>
          <p:cNvPr id="12" name="Picture 11"/>
          <p:cNvPicPr>
            <a:picLocks noChangeAspect="1"/>
          </p:cNvPicPr>
          <p:nvPr/>
        </p:nvPicPr>
        <p:blipFill>
          <a:blip r:embed="rId5"/>
          <a:stretch>
            <a:fillRect/>
          </a:stretch>
        </p:blipFill>
        <p:spPr>
          <a:xfrm>
            <a:off x="6484587" y="4032649"/>
            <a:ext cx="1968754" cy="2625006"/>
          </a:xfrm>
          <a:prstGeom prst="rect">
            <a:avLst/>
          </a:prstGeom>
        </p:spPr>
      </p:pic>
    </p:spTree>
    <p:extLst>
      <p:ext uri="{BB962C8B-B14F-4D97-AF65-F5344CB8AC3E}">
        <p14:creationId xmlns:p14="http://schemas.microsoft.com/office/powerpoint/2010/main" val="2979746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Alphabet Soup (</a:t>
            </a:r>
            <a:r>
              <a:rPr lang="en-US" dirty="0" err="1" smtClean="0"/>
              <a:t>ChatGPT</a:t>
            </a:r>
            <a:r>
              <a:rPr lang="en-US" dirty="0" smtClean="0"/>
              <a:t>)</a:t>
            </a:r>
            <a:endParaRPr lang="en-US" dirty="0"/>
          </a:p>
        </p:txBody>
      </p:sp>
      <p:sp>
        <p:nvSpPr>
          <p:cNvPr id="6" name="Rectangle 5"/>
          <p:cNvSpPr/>
          <p:nvPr/>
        </p:nvSpPr>
        <p:spPr>
          <a:xfrm>
            <a:off x="859974" y="1822355"/>
            <a:ext cx="3719743" cy="923330"/>
          </a:xfrm>
          <a:prstGeom prst="rect">
            <a:avLst/>
          </a:prstGeom>
        </p:spPr>
        <p:txBody>
          <a:bodyPr wrap="square">
            <a:spAutoFit/>
          </a:bodyPr>
          <a:lstStyle/>
          <a:p>
            <a:r>
              <a:rPr lang="en-US" dirty="0" smtClean="0">
                <a:solidFill>
                  <a:srgbClr val="000000"/>
                </a:solidFill>
                <a:latin typeface="Arial" panose="020B0604020202020204" pitchFamily="34" charset="0"/>
              </a:rPr>
              <a:t>1. create </a:t>
            </a:r>
            <a:r>
              <a:rPr lang="en-US" dirty="0">
                <a:solidFill>
                  <a:srgbClr val="000000"/>
                </a:solidFill>
                <a:latin typeface="Arial" panose="020B0604020202020204" pitchFamily="34" charset="0"/>
              </a:rPr>
              <a:t>an image with VMware VCF words that looks like alphabet soup</a:t>
            </a:r>
            <a:endParaRPr lang="en-US" dirty="0">
              <a:solidFill>
                <a:srgbClr val="000000"/>
              </a:solidFill>
              <a:effectLst/>
              <a:latin typeface="Arial" panose="020B0604020202020204" pitchFamily="34" charset="0"/>
            </a:endParaRPr>
          </a:p>
        </p:txBody>
      </p:sp>
      <p:sp>
        <p:nvSpPr>
          <p:cNvPr id="10" name="Rectangle 9"/>
          <p:cNvSpPr/>
          <p:nvPr/>
        </p:nvSpPr>
        <p:spPr>
          <a:xfrm>
            <a:off x="7013359" y="410641"/>
            <a:ext cx="4545366" cy="646331"/>
          </a:xfrm>
          <a:prstGeom prst="rect">
            <a:avLst/>
          </a:prstGeom>
        </p:spPr>
        <p:txBody>
          <a:bodyPr wrap="square">
            <a:spAutoFit/>
          </a:bodyPr>
          <a:lstStyle/>
          <a:p>
            <a:r>
              <a:rPr lang="en-US" dirty="0" smtClean="0">
                <a:solidFill>
                  <a:srgbClr val="000000"/>
                </a:solidFill>
                <a:latin typeface="Arial" panose="020B0604020202020204" pitchFamily="34" charset="0"/>
              </a:rPr>
              <a:t>2. create </a:t>
            </a:r>
            <a:r>
              <a:rPr lang="en-US" dirty="0">
                <a:solidFill>
                  <a:srgbClr val="000000"/>
                </a:solidFill>
                <a:latin typeface="Arial" panose="020B0604020202020204" pitchFamily="34" charset="0"/>
              </a:rPr>
              <a:t>an image with VMware VCF text that looks like alphabet soup</a:t>
            </a:r>
            <a:endParaRPr lang="en-US" dirty="0">
              <a:solidFill>
                <a:srgbClr val="000000"/>
              </a:solidFill>
              <a:effectLst/>
              <a:latin typeface="Arial" panose="020B0604020202020204" pitchFamily="34" charset="0"/>
            </a:endParaRPr>
          </a:p>
        </p:txBody>
      </p:sp>
      <p:sp>
        <p:nvSpPr>
          <p:cNvPr id="11" name="Rectangle 10"/>
          <p:cNvSpPr/>
          <p:nvPr/>
        </p:nvSpPr>
        <p:spPr>
          <a:xfrm>
            <a:off x="6096000" y="3560863"/>
            <a:ext cx="2723823" cy="369332"/>
          </a:xfrm>
          <a:prstGeom prst="rect">
            <a:avLst/>
          </a:prstGeom>
        </p:spPr>
        <p:txBody>
          <a:bodyPr wrap="none">
            <a:spAutoFit/>
          </a:bodyPr>
          <a:lstStyle/>
          <a:p>
            <a:r>
              <a:rPr lang="en-US" dirty="0" smtClean="0">
                <a:solidFill>
                  <a:srgbClr val="000000"/>
                </a:solidFill>
                <a:latin typeface="Arial" panose="020B0604020202020204" pitchFamily="34" charset="0"/>
              </a:rPr>
              <a:t>3. Justin Sider </a:t>
            </a:r>
            <a:r>
              <a:rPr lang="en-US" dirty="0">
                <a:solidFill>
                  <a:srgbClr val="000000"/>
                </a:solidFill>
                <a:latin typeface="Arial" panose="020B0604020202020204" pitchFamily="34" charset="0"/>
              </a:rPr>
              <a:t>shrugging</a:t>
            </a:r>
            <a:endParaRPr lang="en-US" dirty="0">
              <a:solidFill>
                <a:srgbClr val="000000"/>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142327" y="2745685"/>
            <a:ext cx="3030178" cy="2046753"/>
          </a:xfrm>
          <a:prstGeom prst="rect">
            <a:avLst/>
          </a:prstGeom>
        </p:spPr>
      </p:pic>
      <p:pic>
        <p:nvPicPr>
          <p:cNvPr id="4" name="Picture 3"/>
          <p:cNvPicPr>
            <a:picLocks noChangeAspect="1"/>
          </p:cNvPicPr>
          <p:nvPr/>
        </p:nvPicPr>
        <p:blipFill>
          <a:blip r:embed="rId3"/>
          <a:stretch>
            <a:fillRect/>
          </a:stretch>
        </p:blipFill>
        <p:spPr>
          <a:xfrm>
            <a:off x="8007235" y="1222071"/>
            <a:ext cx="2557614" cy="1705076"/>
          </a:xfrm>
          <a:prstGeom prst="rect">
            <a:avLst/>
          </a:prstGeom>
        </p:spPr>
      </p:pic>
      <p:pic>
        <p:nvPicPr>
          <p:cNvPr id="7" name="Picture 6"/>
          <p:cNvPicPr>
            <a:picLocks noChangeAspect="1"/>
          </p:cNvPicPr>
          <p:nvPr/>
        </p:nvPicPr>
        <p:blipFill>
          <a:blip r:embed="rId4"/>
          <a:stretch>
            <a:fillRect/>
          </a:stretch>
        </p:blipFill>
        <p:spPr>
          <a:xfrm>
            <a:off x="7451642" y="4243526"/>
            <a:ext cx="2224595" cy="2224595"/>
          </a:xfrm>
          <a:prstGeom prst="rect">
            <a:avLst/>
          </a:prstGeom>
        </p:spPr>
      </p:pic>
    </p:spTree>
    <p:extLst>
      <p:ext uri="{BB962C8B-B14F-4D97-AF65-F5344CB8AC3E}">
        <p14:creationId xmlns:p14="http://schemas.microsoft.com/office/powerpoint/2010/main" val="1647818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Deployment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7"/>
            <a:ext cx="6573066" cy="3684588"/>
          </a:xfrm>
        </p:spPr>
        <p:txBody>
          <a:bodyPr>
            <a:normAutofit fontScale="92500" lnSpcReduction="10000"/>
          </a:bodyPr>
          <a:lstStyle/>
          <a:p>
            <a:r>
              <a:rPr lang="en-US" dirty="0" smtClean="0"/>
              <a:t>VMware Products</a:t>
            </a:r>
          </a:p>
          <a:p>
            <a:pPr lvl="1"/>
            <a:r>
              <a:rPr lang="en-US" dirty="0" err="1" smtClean="0"/>
              <a:t>vCenter</a:t>
            </a:r>
            <a:endParaRPr lang="en-US" dirty="0" smtClean="0"/>
          </a:p>
          <a:p>
            <a:pPr lvl="1"/>
            <a:r>
              <a:rPr lang="en-US" dirty="0" err="1" smtClean="0"/>
              <a:t>ESXi</a:t>
            </a:r>
            <a:endParaRPr lang="en-US" dirty="0" smtClean="0"/>
          </a:p>
          <a:p>
            <a:pPr lvl="1"/>
            <a:r>
              <a:rPr lang="en-US" dirty="0" smtClean="0"/>
              <a:t>NSX</a:t>
            </a:r>
          </a:p>
          <a:p>
            <a:pPr lvl="1"/>
            <a:r>
              <a:rPr lang="en-US" dirty="0" smtClean="0"/>
              <a:t>SDDC Manager</a:t>
            </a:r>
          </a:p>
          <a:p>
            <a:pPr lvl="1"/>
            <a:r>
              <a:rPr lang="en-US" dirty="0"/>
              <a:t>vSphere Kubernetes Service</a:t>
            </a:r>
          </a:p>
          <a:p>
            <a:pPr lvl="1"/>
            <a:r>
              <a:rPr lang="en-US" dirty="0" smtClean="0"/>
              <a:t>VCF </a:t>
            </a:r>
            <a:r>
              <a:rPr lang="en-US" dirty="0"/>
              <a:t>Operations for logs</a:t>
            </a:r>
          </a:p>
          <a:p>
            <a:pPr lvl="2"/>
            <a:r>
              <a:rPr lang="en-US" dirty="0" err="1" smtClean="0"/>
              <a:t>LogInsight</a:t>
            </a:r>
            <a:r>
              <a:rPr lang="en-US" dirty="0" smtClean="0"/>
              <a:t> </a:t>
            </a:r>
          </a:p>
          <a:p>
            <a:pPr lvl="1"/>
            <a:r>
              <a:rPr lang="en-US" dirty="0" smtClean="0"/>
              <a:t>VCF Operations Orchestrator</a:t>
            </a:r>
          </a:p>
          <a:p>
            <a:pPr lvl="1"/>
            <a:r>
              <a:rPr lang="en-US" dirty="0" smtClean="0"/>
              <a:t>VCF Operations for networks</a:t>
            </a:r>
            <a:endParaRPr lang="en-US" dirty="0"/>
          </a:p>
        </p:txBody>
      </p:sp>
      <p:pic>
        <p:nvPicPr>
          <p:cNvPr id="4" name="Picture 3"/>
          <p:cNvPicPr>
            <a:picLocks noChangeAspect="1"/>
          </p:cNvPicPr>
          <p:nvPr/>
        </p:nvPicPr>
        <p:blipFill>
          <a:blip r:embed="rId2"/>
          <a:stretch>
            <a:fillRect/>
          </a:stretch>
        </p:blipFill>
        <p:spPr>
          <a:xfrm>
            <a:off x="9334099" y="134991"/>
            <a:ext cx="2461473" cy="2255715"/>
          </a:xfrm>
          <a:prstGeom prst="rect">
            <a:avLst/>
          </a:prstGeom>
        </p:spPr>
      </p:pic>
      <p:cxnSp>
        <p:nvCxnSpPr>
          <p:cNvPr id="5" name="Straight Connector 4"/>
          <p:cNvCxnSpPr/>
          <p:nvPr/>
        </p:nvCxnSpPr>
        <p:spPr>
          <a:xfrm>
            <a:off x="9232777" y="284085"/>
            <a:ext cx="2414726" cy="18199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9448800" y="365126"/>
            <a:ext cx="2123768" cy="1662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5F952AC2-1C4E-E2B5-DDD6-B966DCAEADDA}"/>
              </a:ext>
            </a:extLst>
          </p:cNvPr>
          <p:cNvSpPr txBox="1">
            <a:spLocks/>
          </p:cNvSpPr>
          <p:nvPr/>
        </p:nvSpPr>
        <p:spPr>
          <a:xfrm>
            <a:off x="6734876" y="2023008"/>
            <a:ext cx="3607925"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Other Stuff</a:t>
            </a:r>
          </a:p>
          <a:p>
            <a:pPr lvl="1"/>
            <a:r>
              <a:rPr lang="en-US" sz="1600" dirty="0" smtClean="0"/>
              <a:t>Single Namespace per Test Range (</a:t>
            </a:r>
            <a:r>
              <a:rPr lang="en-US" sz="1600" dirty="0"/>
              <a:t>o</a:t>
            </a:r>
            <a:r>
              <a:rPr lang="en-US" sz="1600" dirty="0" smtClean="0"/>
              <a:t>ur software)</a:t>
            </a:r>
          </a:p>
          <a:p>
            <a:pPr lvl="1"/>
            <a:r>
              <a:rPr lang="en-US" sz="1600" dirty="0" smtClean="0"/>
              <a:t>Each Test Range has its own NSX Domain</a:t>
            </a:r>
          </a:p>
          <a:p>
            <a:pPr lvl="1"/>
            <a:r>
              <a:rPr lang="en-US" sz="1600" dirty="0" smtClean="0"/>
              <a:t>Assign a test range per customer </a:t>
            </a:r>
          </a:p>
          <a:p>
            <a:pPr lvl="2"/>
            <a:r>
              <a:rPr lang="en-US" sz="1200" dirty="0" smtClean="0"/>
              <a:t>Or allow them to share based on SLA’s</a:t>
            </a:r>
          </a:p>
          <a:p>
            <a:pPr lvl="1"/>
            <a:r>
              <a:rPr lang="en-US" sz="1600" dirty="0" smtClean="0"/>
              <a:t>No </a:t>
            </a:r>
            <a:r>
              <a:rPr lang="en-US" sz="1600" dirty="0" err="1" smtClean="0"/>
              <a:t>vSan</a:t>
            </a:r>
            <a:endParaRPr lang="en-US" dirty="0" smtClean="0"/>
          </a:p>
          <a:p>
            <a:pPr lvl="1"/>
            <a:r>
              <a:rPr lang="en-US" sz="1600" dirty="0" smtClean="0"/>
              <a:t>Storage is NFS &amp; iSCSI</a:t>
            </a:r>
          </a:p>
          <a:p>
            <a:pPr lvl="1"/>
            <a:r>
              <a:rPr lang="en-US" sz="1600" dirty="0"/>
              <a:t>Commodity </a:t>
            </a:r>
            <a:r>
              <a:rPr lang="en-US" sz="1600" dirty="0" smtClean="0"/>
              <a:t>Hardware</a:t>
            </a:r>
            <a:endParaRPr lang="en-US" sz="1600" dirty="0"/>
          </a:p>
        </p:txBody>
      </p:sp>
    </p:spTree>
    <p:extLst>
      <p:ext uri="{BB962C8B-B14F-4D97-AF65-F5344CB8AC3E}">
        <p14:creationId xmlns:p14="http://schemas.microsoft.com/office/powerpoint/2010/main" val="2164165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12153A-A776-CADC-0E02-35B05F7AF269}"/>
              </a:ext>
            </a:extLst>
          </p:cNvPr>
          <p:cNvSpPr>
            <a:spLocks noGrp="1"/>
          </p:cNvSpPr>
          <p:nvPr>
            <p:ph type="title"/>
          </p:nvPr>
        </p:nvSpPr>
        <p:spPr>
          <a:xfrm>
            <a:off x="839788" y="457200"/>
            <a:ext cx="3932237" cy="530225"/>
          </a:xfrm>
        </p:spPr>
        <p:txBody>
          <a:bodyPr>
            <a:normAutofit fontScale="90000"/>
          </a:bodyPr>
          <a:lstStyle/>
          <a:p>
            <a:r>
              <a:rPr lang="en-US" dirty="0" smtClean="0"/>
              <a:t>VCF Deployment(s)</a:t>
            </a:r>
            <a:endParaRPr lang="en-US" dirty="0"/>
          </a:p>
        </p:txBody>
      </p:sp>
      <p:pic>
        <p:nvPicPr>
          <p:cNvPr id="7"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6944420" y="3477330"/>
            <a:ext cx="758952" cy="758952"/>
          </a:xfrm>
          <a:prstGeom prst="rect">
            <a:avLst/>
          </a:prstGeom>
        </p:spPr>
      </p:pic>
      <p:pic>
        <p:nvPicPr>
          <p:cNvPr id="8"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7771523" y="3477330"/>
            <a:ext cx="758952" cy="758952"/>
          </a:xfrm>
          <a:prstGeom prst="rect">
            <a:avLst/>
          </a:prstGeom>
        </p:spPr>
      </p:pic>
      <p:pic>
        <p:nvPicPr>
          <p:cNvPr id="9"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8598626" y="3477330"/>
            <a:ext cx="758952" cy="758952"/>
          </a:xfrm>
          <a:prstGeom prst="rect">
            <a:avLst/>
          </a:prstGeom>
        </p:spPr>
      </p:pic>
      <p:pic>
        <p:nvPicPr>
          <p:cNvPr id="10"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9347084" y="3477330"/>
            <a:ext cx="758952" cy="758952"/>
          </a:xfrm>
          <a:prstGeom prst="rect">
            <a:avLst/>
          </a:prstGeom>
        </p:spPr>
      </p:pic>
      <p:pic>
        <p:nvPicPr>
          <p:cNvPr id="11"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0106036" y="3477330"/>
            <a:ext cx="758952" cy="758952"/>
          </a:xfrm>
          <a:prstGeom prst="rect">
            <a:avLst/>
          </a:prstGeom>
        </p:spPr>
      </p:pic>
      <p:pic>
        <p:nvPicPr>
          <p:cNvPr id="12"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006738" y="3477330"/>
            <a:ext cx="758952" cy="758952"/>
          </a:xfrm>
          <a:prstGeom prst="rect">
            <a:avLst/>
          </a:prstGeom>
        </p:spPr>
      </p:pic>
      <p:pic>
        <p:nvPicPr>
          <p:cNvPr id="13"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833841" y="3477330"/>
            <a:ext cx="758952" cy="758952"/>
          </a:xfrm>
          <a:prstGeom prst="rect">
            <a:avLst/>
          </a:prstGeom>
        </p:spPr>
      </p:pic>
      <p:pic>
        <p:nvPicPr>
          <p:cNvPr id="14"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2660944" y="3477330"/>
            <a:ext cx="758952" cy="758952"/>
          </a:xfrm>
          <a:prstGeom prst="rect">
            <a:avLst/>
          </a:prstGeom>
        </p:spPr>
      </p:pic>
      <p:grpSp>
        <p:nvGrpSpPr>
          <p:cNvPr id="15" name="Group 14" descr="Cloud Scale&#10;">
            <a:extLst>
              <a:ext uri="{FF2B5EF4-FFF2-40B4-BE49-F238E27FC236}">
                <a16:creationId xmlns:a16="http://schemas.microsoft.com/office/drawing/2014/main" id="{951784B2-0EB7-9D47-964F-8761A9396FDF}"/>
              </a:ext>
            </a:extLst>
          </p:cNvPr>
          <p:cNvGrpSpPr/>
          <p:nvPr/>
        </p:nvGrpSpPr>
        <p:grpSpPr>
          <a:xfrm>
            <a:off x="7102007" y="701337"/>
            <a:ext cx="3364766" cy="2637686"/>
            <a:chOff x="4485315" y="1948072"/>
            <a:chExt cx="601365" cy="600837"/>
          </a:xfrm>
        </p:grpSpPr>
        <p:sp>
          <p:nvSpPr>
            <p:cNvPr id="16" name="Picture Placeholder 86">
              <a:extLst>
                <a:ext uri="{FF2B5EF4-FFF2-40B4-BE49-F238E27FC236}">
                  <a16:creationId xmlns:a16="http://schemas.microsoft.com/office/drawing/2014/main" id="{8217F620-C7D6-EA46-900A-CF0F96711E72}"/>
                </a:ext>
              </a:extLst>
            </p:cNvPr>
            <p:cNvSpPr/>
            <p:nvPr/>
          </p:nvSpPr>
          <p:spPr>
            <a:xfrm>
              <a:off x="4952788" y="2425896"/>
              <a:ext cx="133891" cy="123013"/>
            </a:xfrm>
            <a:custGeom>
              <a:avLst/>
              <a:gdLst>
                <a:gd name="connsiteX0" fmla="*/ 103534 w 133891"/>
                <a:gd name="connsiteY0" fmla="*/ 81208 h 123013"/>
                <a:gd name="connsiteX1" fmla="*/ 22326 w 133891"/>
                <a:gd name="connsiteY1" fmla="*/ 0 h 123013"/>
                <a:gd name="connsiteX2" fmla="*/ 0 w 133891"/>
                <a:gd name="connsiteY2" fmla="*/ 0 h 123013"/>
                <a:gd name="connsiteX3" fmla="*/ 92402 w 133891"/>
                <a:gd name="connsiteY3" fmla="*/ 92402 h 123013"/>
                <a:gd name="connsiteX4" fmla="*/ 76970 w 133891"/>
                <a:gd name="connsiteY4" fmla="*/ 107708 h 123013"/>
                <a:gd name="connsiteX5" fmla="*/ 133892 w 133891"/>
                <a:gd name="connsiteY5" fmla="*/ 123014 h 123013"/>
                <a:gd name="connsiteX6" fmla="*/ 118649 w 133891"/>
                <a:gd name="connsiteY6" fmla="*/ 66092 h 12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891" h="123013">
                  <a:moveTo>
                    <a:pt x="103534" y="81208"/>
                  </a:moveTo>
                  <a:lnTo>
                    <a:pt x="22326" y="0"/>
                  </a:lnTo>
                  <a:lnTo>
                    <a:pt x="0" y="0"/>
                  </a:lnTo>
                  <a:lnTo>
                    <a:pt x="92402" y="92402"/>
                  </a:lnTo>
                  <a:lnTo>
                    <a:pt x="76970" y="107708"/>
                  </a:lnTo>
                  <a:lnTo>
                    <a:pt x="133892" y="123014"/>
                  </a:lnTo>
                  <a:lnTo>
                    <a:pt x="118649" y="66092"/>
                  </a:lnTo>
                  <a:close/>
                </a:path>
              </a:pathLst>
            </a:custGeom>
            <a:solidFill>
              <a:schemeClr val="accent2"/>
            </a:solidFill>
            <a:ln w="6271" cap="flat">
              <a:noFill/>
              <a:prstDash val="solid"/>
              <a:miter/>
            </a:ln>
          </p:spPr>
          <p:txBody>
            <a:bodyPr rtlCol="0" anchor="ctr"/>
            <a:lstStyle/>
            <a:p>
              <a:endParaRPr lang="en-US"/>
            </a:p>
          </p:txBody>
        </p:sp>
        <p:sp>
          <p:nvSpPr>
            <p:cNvPr id="17" name="Picture Placeholder 86">
              <a:extLst>
                <a:ext uri="{FF2B5EF4-FFF2-40B4-BE49-F238E27FC236}">
                  <a16:creationId xmlns:a16="http://schemas.microsoft.com/office/drawing/2014/main" id="{8217F620-C7D6-EA46-900A-CF0F96711E72}"/>
                </a:ext>
              </a:extLst>
            </p:cNvPr>
            <p:cNvSpPr/>
            <p:nvPr/>
          </p:nvSpPr>
          <p:spPr>
            <a:xfrm>
              <a:off x="4485843" y="1948072"/>
              <a:ext cx="194987" cy="188346"/>
            </a:xfrm>
            <a:custGeom>
              <a:avLst/>
              <a:gdLst>
                <a:gd name="connsiteX0" fmla="*/ 42565 w 194987"/>
                <a:gd name="connsiteY0" fmla="*/ 31117 h 188346"/>
                <a:gd name="connsiteX1" fmla="*/ 58123 w 194987"/>
                <a:gd name="connsiteY1" fmla="*/ 15495 h 188346"/>
                <a:gd name="connsiteX2" fmla="*/ 0 w 194987"/>
                <a:gd name="connsiteY2" fmla="*/ 0 h 188346"/>
                <a:gd name="connsiteX3" fmla="*/ 15559 w 194987"/>
                <a:gd name="connsiteY3" fmla="*/ 57870 h 188346"/>
                <a:gd name="connsiteX4" fmla="*/ 31623 w 194987"/>
                <a:gd name="connsiteY4" fmla="*/ 42312 h 188346"/>
                <a:gd name="connsiteX5" fmla="*/ 177468 w 194987"/>
                <a:gd name="connsiteY5" fmla="*/ 188347 h 188346"/>
                <a:gd name="connsiteX6" fmla="*/ 194987 w 194987"/>
                <a:gd name="connsiteY6" fmla="*/ 183477 h 18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87" h="188346">
                  <a:moveTo>
                    <a:pt x="42565" y="31117"/>
                  </a:moveTo>
                  <a:lnTo>
                    <a:pt x="58123" y="15495"/>
                  </a:lnTo>
                  <a:lnTo>
                    <a:pt x="0" y="0"/>
                  </a:lnTo>
                  <a:lnTo>
                    <a:pt x="15559" y="57870"/>
                  </a:lnTo>
                  <a:lnTo>
                    <a:pt x="31623" y="42312"/>
                  </a:lnTo>
                  <a:lnTo>
                    <a:pt x="177468" y="188347"/>
                  </a:lnTo>
                  <a:cubicBezTo>
                    <a:pt x="183183" y="186303"/>
                    <a:pt x="189038" y="184675"/>
                    <a:pt x="194987" y="183477"/>
                  </a:cubicBezTo>
                  <a:close/>
                </a:path>
              </a:pathLst>
            </a:custGeom>
            <a:solidFill>
              <a:schemeClr val="accent2"/>
            </a:solidFill>
            <a:ln w="6271" cap="flat">
              <a:noFill/>
              <a:prstDash val="solid"/>
              <a:miter/>
            </a:ln>
          </p:spPr>
          <p:txBody>
            <a:bodyPr rtlCol="0" anchor="ctr"/>
            <a:lstStyle/>
            <a:p>
              <a:endParaRPr lang="en-US"/>
            </a:p>
          </p:txBody>
        </p:sp>
        <p:sp>
          <p:nvSpPr>
            <p:cNvPr id="18" name="Picture Placeholder 86">
              <a:extLst>
                <a:ext uri="{FF2B5EF4-FFF2-40B4-BE49-F238E27FC236}">
                  <a16:creationId xmlns:a16="http://schemas.microsoft.com/office/drawing/2014/main" id="{8217F620-C7D6-EA46-900A-CF0F96711E72}"/>
                </a:ext>
              </a:extLst>
            </p:cNvPr>
            <p:cNvSpPr/>
            <p:nvPr/>
          </p:nvSpPr>
          <p:spPr>
            <a:xfrm>
              <a:off x="4948867" y="1948072"/>
              <a:ext cx="137813" cy="136484"/>
            </a:xfrm>
            <a:custGeom>
              <a:avLst/>
              <a:gdLst>
                <a:gd name="connsiteX0" fmla="*/ 107012 w 137813"/>
                <a:gd name="connsiteY0" fmla="*/ 42312 h 136484"/>
                <a:gd name="connsiteX1" fmla="*/ 122571 w 137813"/>
                <a:gd name="connsiteY1" fmla="*/ 57870 h 136484"/>
                <a:gd name="connsiteX2" fmla="*/ 137813 w 137813"/>
                <a:gd name="connsiteY2" fmla="*/ 0 h 136484"/>
                <a:gd name="connsiteX3" fmla="*/ 79943 w 137813"/>
                <a:gd name="connsiteY3" fmla="*/ 15495 h 136484"/>
                <a:gd name="connsiteX4" fmla="*/ 95565 w 137813"/>
                <a:gd name="connsiteY4" fmla="*/ 31117 h 136484"/>
                <a:gd name="connsiteX5" fmla="*/ 0 w 137813"/>
                <a:gd name="connsiteY5" fmla="*/ 126871 h 136484"/>
                <a:gd name="connsiteX6" fmla="*/ 12649 w 137813"/>
                <a:gd name="connsiteY6" fmla="*/ 136485 h 13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13" h="136484">
                  <a:moveTo>
                    <a:pt x="107012" y="42312"/>
                  </a:moveTo>
                  <a:lnTo>
                    <a:pt x="122571" y="57870"/>
                  </a:lnTo>
                  <a:lnTo>
                    <a:pt x="137813" y="0"/>
                  </a:lnTo>
                  <a:lnTo>
                    <a:pt x="79943" y="15495"/>
                  </a:lnTo>
                  <a:lnTo>
                    <a:pt x="95565" y="31117"/>
                  </a:lnTo>
                  <a:lnTo>
                    <a:pt x="0" y="126871"/>
                  </a:lnTo>
                  <a:cubicBezTo>
                    <a:pt x="4376" y="129860"/>
                    <a:pt x="8598" y="133069"/>
                    <a:pt x="12649" y="136485"/>
                  </a:cubicBezTo>
                  <a:close/>
                </a:path>
              </a:pathLst>
            </a:custGeom>
            <a:solidFill>
              <a:schemeClr val="accent2"/>
            </a:solidFill>
            <a:ln w="6271" cap="flat">
              <a:noFill/>
              <a:prstDash val="solid"/>
              <a:miter/>
            </a:ln>
          </p:spPr>
          <p:txBody>
            <a:bodyPr rtlCol="0" anchor="ctr"/>
            <a:lstStyle/>
            <a:p>
              <a:endParaRPr lang="en-US"/>
            </a:p>
          </p:txBody>
        </p:sp>
        <p:sp>
          <p:nvSpPr>
            <p:cNvPr id="19" name="Picture Placeholder 86">
              <a:extLst>
                <a:ext uri="{FF2B5EF4-FFF2-40B4-BE49-F238E27FC236}">
                  <a16:creationId xmlns:a16="http://schemas.microsoft.com/office/drawing/2014/main" id="{8217F620-C7D6-EA46-900A-CF0F96711E72}"/>
                </a:ext>
              </a:extLst>
            </p:cNvPr>
            <p:cNvSpPr/>
            <p:nvPr/>
          </p:nvSpPr>
          <p:spPr>
            <a:xfrm>
              <a:off x="4486096" y="2427350"/>
              <a:ext cx="133132" cy="121369"/>
            </a:xfrm>
            <a:custGeom>
              <a:avLst/>
              <a:gdLst>
                <a:gd name="connsiteX0" fmla="*/ 30674 w 133132"/>
                <a:gd name="connsiteY0" fmla="*/ 79753 h 121369"/>
                <a:gd name="connsiteX1" fmla="*/ 15306 w 133132"/>
                <a:gd name="connsiteY1" fmla="*/ 64448 h 121369"/>
                <a:gd name="connsiteX2" fmla="*/ 0 w 133132"/>
                <a:gd name="connsiteY2" fmla="*/ 121369 h 121369"/>
                <a:gd name="connsiteX3" fmla="*/ 56921 w 133132"/>
                <a:gd name="connsiteY3" fmla="*/ 106064 h 121369"/>
                <a:gd name="connsiteX4" fmla="*/ 41616 w 133132"/>
                <a:gd name="connsiteY4" fmla="*/ 90758 h 121369"/>
                <a:gd name="connsiteX5" fmla="*/ 133133 w 133132"/>
                <a:gd name="connsiteY5" fmla="*/ 0 h 121369"/>
                <a:gd name="connsiteX6" fmla="*/ 110681 w 133132"/>
                <a:gd name="connsiteY6" fmla="*/ 0 h 1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132" h="121369">
                  <a:moveTo>
                    <a:pt x="30674" y="79753"/>
                  </a:moveTo>
                  <a:lnTo>
                    <a:pt x="15306" y="64448"/>
                  </a:lnTo>
                  <a:lnTo>
                    <a:pt x="0" y="121369"/>
                  </a:lnTo>
                  <a:lnTo>
                    <a:pt x="56921" y="106064"/>
                  </a:lnTo>
                  <a:lnTo>
                    <a:pt x="41616" y="90758"/>
                  </a:lnTo>
                  <a:lnTo>
                    <a:pt x="133133" y="0"/>
                  </a:lnTo>
                  <a:lnTo>
                    <a:pt x="110681" y="0"/>
                  </a:lnTo>
                  <a:close/>
                </a:path>
              </a:pathLst>
            </a:custGeom>
            <a:solidFill>
              <a:schemeClr val="accent2"/>
            </a:solidFill>
            <a:ln w="6271" cap="flat">
              <a:noFill/>
              <a:prstDash val="solid"/>
              <a:miter/>
            </a:ln>
          </p:spPr>
          <p:txBody>
            <a:bodyPr rtlCol="0" anchor="ctr"/>
            <a:lstStyle/>
            <a:p>
              <a:endParaRPr lang="en-US"/>
            </a:p>
          </p:txBody>
        </p:sp>
        <p:sp>
          <p:nvSpPr>
            <p:cNvPr id="20" name="Picture Placeholder 86">
              <a:extLst>
                <a:ext uri="{FF2B5EF4-FFF2-40B4-BE49-F238E27FC236}">
                  <a16:creationId xmlns:a16="http://schemas.microsoft.com/office/drawing/2014/main" id="{8217F620-C7D6-EA46-900A-CF0F96711E72}"/>
                </a:ext>
              </a:extLst>
            </p:cNvPr>
            <p:cNvSpPr/>
            <p:nvPr/>
          </p:nvSpPr>
          <p:spPr>
            <a:xfrm>
              <a:off x="4485315" y="2067734"/>
              <a:ext cx="600836" cy="343489"/>
            </a:xfrm>
            <a:custGeom>
              <a:avLst/>
              <a:gdLst>
                <a:gd name="connsiteX0" fmla="*/ 387909 w 600836"/>
                <a:gd name="connsiteY0" fmla="*/ 15938 h 343489"/>
                <a:gd name="connsiteX1" fmla="*/ 390692 w 600836"/>
                <a:gd name="connsiteY1" fmla="*/ 15938 h 343489"/>
                <a:gd name="connsiteX2" fmla="*/ 501752 w 600836"/>
                <a:gd name="connsiteY2" fmla="*/ 130287 h 343489"/>
                <a:gd name="connsiteX3" fmla="*/ 502954 w 600836"/>
                <a:gd name="connsiteY3" fmla="*/ 143315 h 343489"/>
                <a:gd name="connsiteX4" fmla="*/ 516046 w 600836"/>
                <a:gd name="connsiteY4" fmla="*/ 144580 h 343489"/>
                <a:gd name="connsiteX5" fmla="*/ 584984 w 600836"/>
                <a:gd name="connsiteY5" fmla="*/ 237362 h 343489"/>
                <a:gd name="connsiteX6" fmla="*/ 509088 w 600836"/>
                <a:gd name="connsiteY6" fmla="*/ 326539 h 343489"/>
                <a:gd name="connsiteX7" fmla="*/ 496882 w 600836"/>
                <a:gd name="connsiteY7" fmla="*/ 326539 h 343489"/>
                <a:gd name="connsiteX8" fmla="*/ 300377 w 600836"/>
                <a:gd name="connsiteY8" fmla="*/ 327108 h 343489"/>
                <a:gd name="connsiteX9" fmla="*/ 102353 w 600836"/>
                <a:gd name="connsiteY9" fmla="*/ 327994 h 343489"/>
                <a:gd name="connsiteX10" fmla="*/ 92424 w 600836"/>
                <a:gd name="connsiteY10" fmla="*/ 327994 h 343489"/>
                <a:gd name="connsiteX11" fmla="*/ 15833 w 600836"/>
                <a:gd name="connsiteY11" fmla="*/ 249316 h 343489"/>
                <a:gd name="connsiteX12" fmla="*/ 88060 w 600836"/>
                <a:gd name="connsiteY12" fmla="*/ 178101 h 343489"/>
                <a:gd name="connsiteX13" fmla="*/ 89894 w 600836"/>
                <a:gd name="connsiteY13" fmla="*/ 178101 h 343489"/>
                <a:gd name="connsiteX14" fmla="*/ 107729 w 600836"/>
                <a:gd name="connsiteY14" fmla="*/ 180631 h 343489"/>
                <a:gd name="connsiteX15" fmla="*/ 123857 w 600836"/>
                <a:gd name="connsiteY15" fmla="*/ 185121 h 343489"/>
                <a:gd name="connsiteX16" fmla="*/ 127399 w 600836"/>
                <a:gd name="connsiteY16" fmla="*/ 168677 h 343489"/>
                <a:gd name="connsiteX17" fmla="*/ 220054 w 600836"/>
                <a:gd name="connsiteY17" fmla="*/ 92782 h 343489"/>
                <a:gd name="connsiteX18" fmla="*/ 222394 w 600836"/>
                <a:gd name="connsiteY18" fmla="*/ 92782 h 343489"/>
                <a:gd name="connsiteX19" fmla="*/ 260785 w 600836"/>
                <a:gd name="connsiteY19" fmla="*/ 101953 h 343489"/>
                <a:gd name="connsiteX20" fmla="*/ 276217 w 600836"/>
                <a:gd name="connsiteY20" fmla="*/ 109479 h 343489"/>
                <a:gd name="connsiteX21" fmla="*/ 282541 w 600836"/>
                <a:gd name="connsiteY21" fmla="*/ 93478 h 343489"/>
                <a:gd name="connsiteX22" fmla="*/ 388036 w 600836"/>
                <a:gd name="connsiteY22" fmla="*/ 15812 h 343489"/>
                <a:gd name="connsiteX23" fmla="*/ 388036 w 600836"/>
                <a:gd name="connsiteY23" fmla="*/ 0 h 343489"/>
                <a:gd name="connsiteX24" fmla="*/ 267868 w 600836"/>
                <a:gd name="connsiteY24" fmla="*/ 87722 h 343489"/>
                <a:gd name="connsiteX25" fmla="*/ 223027 w 600836"/>
                <a:gd name="connsiteY25" fmla="*/ 76970 h 343489"/>
                <a:gd name="connsiteX26" fmla="*/ 220244 w 600836"/>
                <a:gd name="connsiteY26" fmla="*/ 76970 h 343489"/>
                <a:gd name="connsiteX27" fmla="*/ 112093 w 600836"/>
                <a:gd name="connsiteY27" fmla="*/ 165515 h 343489"/>
                <a:gd name="connsiteX28" fmla="*/ 90400 w 600836"/>
                <a:gd name="connsiteY28" fmla="*/ 162416 h 343489"/>
                <a:gd name="connsiteX29" fmla="*/ 88250 w 600836"/>
                <a:gd name="connsiteY29" fmla="*/ 162416 h 343489"/>
                <a:gd name="connsiteX30" fmla="*/ 21 w 600836"/>
                <a:gd name="connsiteY30" fmla="*/ 248620 h 343489"/>
                <a:gd name="connsiteX31" fmla="*/ 91981 w 600836"/>
                <a:gd name="connsiteY31" fmla="*/ 343489 h 343489"/>
                <a:gd name="connsiteX32" fmla="*/ 102353 w 600836"/>
                <a:gd name="connsiteY32" fmla="*/ 343489 h 343489"/>
                <a:gd name="connsiteX33" fmla="*/ 496882 w 600836"/>
                <a:gd name="connsiteY33" fmla="*/ 342287 h 343489"/>
                <a:gd name="connsiteX34" fmla="*/ 509088 w 600836"/>
                <a:gd name="connsiteY34" fmla="*/ 342287 h 343489"/>
                <a:gd name="connsiteX35" fmla="*/ 600795 w 600836"/>
                <a:gd name="connsiteY35" fmla="*/ 237615 h 343489"/>
                <a:gd name="connsiteX36" fmla="*/ 517500 w 600836"/>
                <a:gd name="connsiteY36" fmla="*/ 128769 h 343489"/>
                <a:gd name="connsiteX37" fmla="*/ 391008 w 600836"/>
                <a:gd name="connsiteY37" fmla="*/ 63 h 34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6" h="343489">
                  <a:moveTo>
                    <a:pt x="387909" y="15938"/>
                  </a:moveTo>
                  <a:lnTo>
                    <a:pt x="390692" y="15938"/>
                  </a:lnTo>
                  <a:cubicBezTo>
                    <a:pt x="448246" y="17329"/>
                    <a:pt x="495996" y="66535"/>
                    <a:pt x="501752" y="130287"/>
                  </a:cubicBezTo>
                  <a:lnTo>
                    <a:pt x="502954" y="143315"/>
                  </a:lnTo>
                  <a:lnTo>
                    <a:pt x="516046" y="144580"/>
                  </a:lnTo>
                  <a:cubicBezTo>
                    <a:pt x="555890" y="148375"/>
                    <a:pt x="586185" y="188853"/>
                    <a:pt x="584984" y="237362"/>
                  </a:cubicBezTo>
                  <a:cubicBezTo>
                    <a:pt x="583782" y="285872"/>
                    <a:pt x="549882" y="326539"/>
                    <a:pt x="509088" y="326539"/>
                  </a:cubicBezTo>
                  <a:lnTo>
                    <a:pt x="496882" y="326539"/>
                  </a:lnTo>
                  <a:cubicBezTo>
                    <a:pt x="467979" y="326539"/>
                    <a:pt x="383039" y="326539"/>
                    <a:pt x="300377" y="327108"/>
                  </a:cubicBezTo>
                  <a:cubicBezTo>
                    <a:pt x="217714" y="327678"/>
                    <a:pt x="131636" y="327994"/>
                    <a:pt x="102353" y="327994"/>
                  </a:cubicBezTo>
                  <a:lnTo>
                    <a:pt x="92424" y="327994"/>
                  </a:lnTo>
                  <a:cubicBezTo>
                    <a:pt x="52136" y="326919"/>
                    <a:pt x="14884" y="288655"/>
                    <a:pt x="15833" y="249316"/>
                  </a:cubicBezTo>
                  <a:cubicBezTo>
                    <a:pt x="16752" y="209979"/>
                    <a:pt x="48714" y="178466"/>
                    <a:pt x="88060" y="178101"/>
                  </a:cubicBezTo>
                  <a:lnTo>
                    <a:pt x="89894" y="178101"/>
                  </a:lnTo>
                  <a:cubicBezTo>
                    <a:pt x="95923" y="178184"/>
                    <a:pt x="101916" y="179034"/>
                    <a:pt x="107729" y="180631"/>
                  </a:cubicBezTo>
                  <a:lnTo>
                    <a:pt x="123857" y="185121"/>
                  </a:lnTo>
                  <a:lnTo>
                    <a:pt x="127399" y="168677"/>
                  </a:lnTo>
                  <a:cubicBezTo>
                    <a:pt x="136676" y="124788"/>
                    <a:pt x="175198" y="93235"/>
                    <a:pt x="220054" y="92782"/>
                  </a:cubicBezTo>
                  <a:lnTo>
                    <a:pt x="222394" y="92782"/>
                  </a:lnTo>
                  <a:cubicBezTo>
                    <a:pt x="235698" y="93070"/>
                    <a:pt x="248787" y="96196"/>
                    <a:pt x="260785" y="101953"/>
                  </a:cubicBezTo>
                  <a:lnTo>
                    <a:pt x="276217" y="109479"/>
                  </a:lnTo>
                  <a:lnTo>
                    <a:pt x="282541" y="93478"/>
                  </a:lnTo>
                  <a:cubicBezTo>
                    <a:pt x="300883" y="46296"/>
                    <a:pt x="342245" y="15812"/>
                    <a:pt x="388036" y="15812"/>
                  </a:cubicBezTo>
                  <a:moveTo>
                    <a:pt x="388036" y="0"/>
                  </a:moveTo>
                  <a:cubicBezTo>
                    <a:pt x="334276" y="0"/>
                    <a:pt x="287854" y="36113"/>
                    <a:pt x="267868" y="87722"/>
                  </a:cubicBezTo>
                  <a:cubicBezTo>
                    <a:pt x="253861" y="80975"/>
                    <a:pt x="238571" y="77309"/>
                    <a:pt x="223027" y="76970"/>
                  </a:cubicBezTo>
                  <a:lnTo>
                    <a:pt x="220244" y="76970"/>
                  </a:lnTo>
                  <a:cubicBezTo>
                    <a:pt x="167804" y="77231"/>
                    <a:pt x="122700" y="114158"/>
                    <a:pt x="112093" y="165515"/>
                  </a:cubicBezTo>
                  <a:cubicBezTo>
                    <a:pt x="105020" y="163578"/>
                    <a:pt x="97732" y="162537"/>
                    <a:pt x="90400" y="162416"/>
                  </a:cubicBezTo>
                  <a:lnTo>
                    <a:pt x="88250" y="162416"/>
                  </a:lnTo>
                  <a:cubicBezTo>
                    <a:pt x="40370" y="162570"/>
                    <a:pt x="1286" y="200757"/>
                    <a:pt x="21" y="248620"/>
                  </a:cubicBezTo>
                  <a:cubicBezTo>
                    <a:pt x="-1117" y="297509"/>
                    <a:pt x="43408" y="342161"/>
                    <a:pt x="91981" y="343489"/>
                  </a:cubicBezTo>
                  <a:lnTo>
                    <a:pt x="102353" y="343489"/>
                  </a:lnTo>
                  <a:cubicBezTo>
                    <a:pt x="160856" y="343489"/>
                    <a:pt x="438949" y="342287"/>
                    <a:pt x="496882" y="342287"/>
                  </a:cubicBezTo>
                  <a:lnTo>
                    <a:pt x="509088" y="342287"/>
                  </a:lnTo>
                  <a:cubicBezTo>
                    <a:pt x="558547" y="342287"/>
                    <a:pt x="599530" y="295675"/>
                    <a:pt x="600795" y="237615"/>
                  </a:cubicBezTo>
                  <a:cubicBezTo>
                    <a:pt x="602250" y="180694"/>
                    <a:pt x="565251" y="133323"/>
                    <a:pt x="517500" y="128769"/>
                  </a:cubicBezTo>
                  <a:cubicBezTo>
                    <a:pt x="511176" y="57744"/>
                    <a:pt x="457543" y="1644"/>
                    <a:pt x="391008" y="63"/>
                  </a:cubicBezTo>
                  <a:close/>
                </a:path>
              </a:pathLst>
            </a:custGeom>
            <a:solidFill>
              <a:schemeClr val="accent2"/>
            </a:solidFill>
            <a:ln w="6271" cap="flat">
              <a:noFill/>
              <a:prstDash val="solid"/>
              <a:miter/>
            </a:ln>
          </p:spPr>
          <p:txBody>
            <a:bodyPr rtlCol="0" anchor="ctr"/>
            <a:lstStyle/>
            <a:p>
              <a:endParaRPr lang="en-US"/>
            </a:p>
          </p:txBody>
        </p:sp>
      </p:grpSp>
      <p:pic>
        <p:nvPicPr>
          <p:cNvPr id="24" name="Picture 23"/>
          <p:cNvPicPr>
            <a:picLocks noChangeAspect="1"/>
          </p:cNvPicPr>
          <p:nvPr/>
        </p:nvPicPr>
        <p:blipFill>
          <a:blip r:embed="rId9"/>
          <a:stretch>
            <a:fillRect/>
          </a:stretch>
        </p:blipFill>
        <p:spPr>
          <a:xfrm>
            <a:off x="2786580" y="1488747"/>
            <a:ext cx="500443" cy="482044"/>
          </a:xfrm>
          <a:prstGeom prst="rect">
            <a:avLst/>
          </a:prstGeom>
        </p:spPr>
      </p:pic>
      <p:grpSp>
        <p:nvGrpSpPr>
          <p:cNvPr id="25" name="Picture Placeholder 98" descr="DNS">
            <a:extLst>
              <a:ext uri="{FF2B5EF4-FFF2-40B4-BE49-F238E27FC236}">
                <a16:creationId xmlns:a16="http://schemas.microsoft.com/office/drawing/2014/main" id="{37EF493B-5C2F-6641-9406-2CE22D97FF14}"/>
              </a:ext>
            </a:extLst>
          </p:cNvPr>
          <p:cNvGrpSpPr/>
          <p:nvPr/>
        </p:nvGrpSpPr>
        <p:grpSpPr>
          <a:xfrm>
            <a:off x="1373803" y="2482045"/>
            <a:ext cx="376898" cy="331484"/>
            <a:chOff x="8441789" y="3192254"/>
            <a:chExt cx="600836" cy="605884"/>
          </a:xfrm>
          <a:solidFill>
            <a:schemeClr val="accent2"/>
          </a:solidFill>
        </p:grpSpPr>
        <p:sp>
          <p:nvSpPr>
            <p:cNvPr id="26" name="Picture Placeholder 98">
              <a:extLst>
                <a:ext uri="{FF2B5EF4-FFF2-40B4-BE49-F238E27FC236}">
                  <a16:creationId xmlns:a16="http://schemas.microsoft.com/office/drawing/2014/main" id="{A1E99144-45A9-894A-B224-5F73004BFE92}"/>
                </a:ext>
              </a:extLst>
            </p:cNvPr>
            <p:cNvSpPr/>
            <p:nvPr/>
          </p:nvSpPr>
          <p:spPr>
            <a:xfrm>
              <a:off x="8573973" y="3306967"/>
              <a:ext cx="335203" cy="335902"/>
            </a:xfrm>
            <a:custGeom>
              <a:avLst/>
              <a:gdLst>
                <a:gd name="connsiteX0" fmla="*/ 167602 w 335203"/>
                <a:gd name="connsiteY0" fmla="*/ 0 h 335902"/>
                <a:gd name="connsiteX1" fmla="*/ 0 w 335203"/>
                <a:gd name="connsiteY1" fmla="*/ 167951 h 335902"/>
                <a:gd name="connsiteX2" fmla="*/ 167602 w 335203"/>
                <a:gd name="connsiteY2" fmla="*/ 335902 h 335902"/>
                <a:gd name="connsiteX3" fmla="*/ 335204 w 335203"/>
                <a:gd name="connsiteY3" fmla="*/ 167951 h 335902"/>
                <a:gd name="connsiteX4" fmla="*/ 167602 w 335203"/>
                <a:gd name="connsiteY4" fmla="*/ 0 h 335902"/>
                <a:gd name="connsiteX5" fmla="*/ 247924 w 335203"/>
                <a:gd name="connsiteY5" fmla="*/ 244005 h 335902"/>
                <a:gd name="connsiteX6" fmla="*/ 259309 w 335203"/>
                <a:gd name="connsiteY6" fmla="*/ 176190 h 335902"/>
                <a:gd name="connsiteX7" fmla="*/ 319392 w 335203"/>
                <a:gd name="connsiteY7" fmla="*/ 176190 h 335902"/>
                <a:gd name="connsiteX8" fmla="*/ 285239 w 335203"/>
                <a:gd name="connsiteY8" fmla="*/ 264286 h 335902"/>
                <a:gd name="connsiteX9" fmla="*/ 247924 w 335203"/>
                <a:gd name="connsiteY9" fmla="*/ 244005 h 335902"/>
                <a:gd name="connsiteX10" fmla="*/ 46802 w 335203"/>
                <a:gd name="connsiteY10" fmla="*/ 260483 h 335902"/>
                <a:gd name="connsiteX11" fmla="*/ 15812 w 335203"/>
                <a:gd name="connsiteY11" fmla="*/ 176190 h 335902"/>
                <a:gd name="connsiteX12" fmla="*/ 72100 w 335203"/>
                <a:gd name="connsiteY12" fmla="*/ 176190 h 335902"/>
                <a:gd name="connsiteX13" fmla="*/ 84117 w 335203"/>
                <a:gd name="connsiteY13" fmla="*/ 243371 h 335902"/>
                <a:gd name="connsiteX14" fmla="*/ 46802 w 335203"/>
                <a:gd name="connsiteY14" fmla="*/ 260483 h 335902"/>
                <a:gd name="connsiteX15" fmla="*/ 160012 w 335203"/>
                <a:gd name="connsiteY15" fmla="*/ 86194 h 335902"/>
                <a:gd name="connsiteX16" fmla="*/ 105621 w 335203"/>
                <a:gd name="connsiteY16" fmla="*/ 79222 h 335902"/>
                <a:gd name="connsiteX17" fmla="*/ 159380 w 335203"/>
                <a:gd name="connsiteY17" fmla="*/ 20915 h 335902"/>
                <a:gd name="connsiteX18" fmla="*/ 159380 w 335203"/>
                <a:gd name="connsiteY18" fmla="*/ 86194 h 335902"/>
                <a:gd name="connsiteX19" fmla="*/ 160012 w 335203"/>
                <a:gd name="connsiteY19" fmla="*/ 102038 h 335902"/>
                <a:gd name="connsiteX20" fmla="*/ 160012 w 335203"/>
                <a:gd name="connsiteY20" fmla="*/ 160346 h 335902"/>
                <a:gd name="connsiteX21" fmla="*/ 87912 w 335203"/>
                <a:gd name="connsiteY21" fmla="*/ 160346 h 335902"/>
                <a:gd name="connsiteX22" fmla="*/ 99929 w 335203"/>
                <a:gd name="connsiteY22" fmla="*/ 94433 h 335902"/>
                <a:gd name="connsiteX23" fmla="*/ 160012 w 335203"/>
                <a:gd name="connsiteY23" fmla="*/ 102038 h 335902"/>
                <a:gd name="connsiteX24" fmla="*/ 175824 w 335203"/>
                <a:gd name="connsiteY24" fmla="*/ 102038 h 335902"/>
                <a:gd name="connsiteX25" fmla="*/ 232745 w 335203"/>
                <a:gd name="connsiteY25" fmla="*/ 94433 h 335902"/>
                <a:gd name="connsiteX26" fmla="*/ 243497 w 335203"/>
                <a:gd name="connsiteY26" fmla="*/ 160346 h 335902"/>
                <a:gd name="connsiteX27" fmla="*/ 175824 w 335203"/>
                <a:gd name="connsiteY27" fmla="*/ 160346 h 335902"/>
                <a:gd name="connsiteX28" fmla="*/ 175824 w 335203"/>
                <a:gd name="connsiteY28" fmla="*/ 102038 h 335902"/>
                <a:gd name="connsiteX29" fmla="*/ 175824 w 335203"/>
                <a:gd name="connsiteY29" fmla="*/ 86194 h 335902"/>
                <a:gd name="connsiteX30" fmla="*/ 175824 w 335203"/>
                <a:gd name="connsiteY30" fmla="*/ 21548 h 335902"/>
                <a:gd name="connsiteX31" fmla="*/ 227053 w 335203"/>
                <a:gd name="connsiteY31" fmla="*/ 79222 h 335902"/>
                <a:gd name="connsiteX32" fmla="*/ 175824 w 335203"/>
                <a:gd name="connsiteY32" fmla="*/ 86194 h 335902"/>
                <a:gd name="connsiteX33" fmla="*/ 204285 w 335203"/>
                <a:gd name="connsiteY33" fmla="*/ 20281 h 335902"/>
                <a:gd name="connsiteX34" fmla="*/ 270060 w 335203"/>
                <a:gd name="connsiteY34" fmla="*/ 55139 h 335902"/>
                <a:gd name="connsiteX35" fmla="*/ 242232 w 335203"/>
                <a:gd name="connsiteY35" fmla="*/ 74152 h 335902"/>
                <a:gd name="connsiteX36" fmla="*/ 204285 w 335203"/>
                <a:gd name="connsiteY36" fmla="*/ 20281 h 335902"/>
                <a:gd name="connsiteX37" fmla="*/ 91074 w 335203"/>
                <a:gd name="connsiteY37" fmla="*/ 74786 h 335902"/>
                <a:gd name="connsiteX38" fmla="*/ 63878 w 335203"/>
                <a:gd name="connsiteY38" fmla="*/ 57674 h 335902"/>
                <a:gd name="connsiteX39" fmla="*/ 130287 w 335203"/>
                <a:gd name="connsiteY39" fmla="*/ 20915 h 335902"/>
                <a:gd name="connsiteX40" fmla="*/ 91074 w 335203"/>
                <a:gd name="connsiteY40" fmla="*/ 74786 h 335902"/>
                <a:gd name="connsiteX41" fmla="*/ 84750 w 335203"/>
                <a:gd name="connsiteY41" fmla="*/ 89363 h 335902"/>
                <a:gd name="connsiteX42" fmla="*/ 72100 w 335203"/>
                <a:gd name="connsiteY42" fmla="*/ 160346 h 335902"/>
                <a:gd name="connsiteX43" fmla="*/ 15812 w 335203"/>
                <a:gd name="connsiteY43" fmla="*/ 160346 h 335902"/>
                <a:gd name="connsiteX44" fmla="*/ 52494 w 335203"/>
                <a:gd name="connsiteY44" fmla="*/ 69082 h 335902"/>
                <a:gd name="connsiteX45" fmla="*/ 84750 w 335203"/>
                <a:gd name="connsiteY45" fmla="*/ 89363 h 335902"/>
                <a:gd name="connsiteX46" fmla="*/ 87912 w 335203"/>
                <a:gd name="connsiteY46" fmla="*/ 176190 h 335902"/>
                <a:gd name="connsiteX47" fmla="*/ 159380 w 335203"/>
                <a:gd name="connsiteY47" fmla="*/ 176190 h 335902"/>
                <a:gd name="connsiteX48" fmla="*/ 159380 w 335203"/>
                <a:gd name="connsiteY48" fmla="*/ 233864 h 335902"/>
                <a:gd name="connsiteX49" fmla="*/ 99296 w 335203"/>
                <a:gd name="connsiteY49" fmla="*/ 239568 h 335902"/>
                <a:gd name="connsiteX50" fmla="*/ 87912 w 335203"/>
                <a:gd name="connsiteY50" fmla="*/ 176190 h 335902"/>
                <a:gd name="connsiteX51" fmla="*/ 160012 w 335203"/>
                <a:gd name="connsiteY51" fmla="*/ 249709 h 335902"/>
                <a:gd name="connsiteX52" fmla="*/ 160012 w 335203"/>
                <a:gd name="connsiteY52" fmla="*/ 313720 h 335902"/>
                <a:gd name="connsiteX53" fmla="*/ 105621 w 335203"/>
                <a:gd name="connsiteY53" fmla="*/ 254779 h 335902"/>
                <a:gd name="connsiteX54" fmla="*/ 160012 w 335203"/>
                <a:gd name="connsiteY54" fmla="*/ 249709 h 335902"/>
                <a:gd name="connsiteX55" fmla="*/ 175824 w 335203"/>
                <a:gd name="connsiteY55" fmla="*/ 313720 h 335902"/>
                <a:gd name="connsiteX56" fmla="*/ 175824 w 335203"/>
                <a:gd name="connsiteY56" fmla="*/ 250342 h 335902"/>
                <a:gd name="connsiteX57" fmla="*/ 227053 w 335203"/>
                <a:gd name="connsiteY57" fmla="*/ 255413 h 335902"/>
                <a:gd name="connsiteX58" fmla="*/ 175824 w 335203"/>
                <a:gd name="connsiteY58" fmla="*/ 313720 h 335902"/>
                <a:gd name="connsiteX59" fmla="*/ 175824 w 335203"/>
                <a:gd name="connsiteY59" fmla="*/ 233864 h 335902"/>
                <a:gd name="connsiteX60" fmla="*/ 175824 w 335203"/>
                <a:gd name="connsiteY60" fmla="*/ 176190 h 335902"/>
                <a:gd name="connsiteX61" fmla="*/ 243497 w 335203"/>
                <a:gd name="connsiteY61" fmla="*/ 176190 h 335902"/>
                <a:gd name="connsiteX62" fmla="*/ 232745 w 335203"/>
                <a:gd name="connsiteY62" fmla="*/ 240202 h 335902"/>
                <a:gd name="connsiteX63" fmla="*/ 175824 w 335203"/>
                <a:gd name="connsiteY63" fmla="*/ 233864 h 335902"/>
                <a:gd name="connsiteX64" fmla="*/ 319392 w 335203"/>
                <a:gd name="connsiteY64" fmla="*/ 160346 h 335902"/>
                <a:gd name="connsiteX65" fmla="*/ 259309 w 335203"/>
                <a:gd name="connsiteY65" fmla="*/ 160346 h 335902"/>
                <a:gd name="connsiteX66" fmla="*/ 247924 w 335203"/>
                <a:gd name="connsiteY66" fmla="*/ 89363 h 335902"/>
                <a:gd name="connsiteX67" fmla="*/ 281445 w 335203"/>
                <a:gd name="connsiteY67" fmla="*/ 67180 h 335902"/>
                <a:gd name="connsiteX68" fmla="*/ 319392 w 335203"/>
                <a:gd name="connsiteY68" fmla="*/ 160346 h 335902"/>
                <a:gd name="connsiteX69" fmla="*/ 56921 w 335203"/>
                <a:gd name="connsiteY69" fmla="*/ 272525 h 335902"/>
                <a:gd name="connsiteX70" fmla="*/ 89809 w 335203"/>
                <a:gd name="connsiteY70" fmla="*/ 257948 h 335902"/>
                <a:gd name="connsiteX71" fmla="*/ 132817 w 335203"/>
                <a:gd name="connsiteY71" fmla="*/ 316255 h 335902"/>
                <a:gd name="connsiteX72" fmla="*/ 56921 w 335203"/>
                <a:gd name="connsiteY72" fmla="*/ 272525 h 335902"/>
                <a:gd name="connsiteX73" fmla="*/ 201755 w 335203"/>
                <a:gd name="connsiteY73" fmla="*/ 316255 h 335902"/>
                <a:gd name="connsiteX74" fmla="*/ 242232 w 335203"/>
                <a:gd name="connsiteY74" fmla="*/ 258582 h 335902"/>
                <a:gd name="connsiteX75" fmla="*/ 273223 w 335203"/>
                <a:gd name="connsiteY75" fmla="*/ 275060 h 335902"/>
                <a:gd name="connsiteX76" fmla="*/ 277018 w 335203"/>
                <a:gd name="connsiteY76" fmla="*/ 273158 h 335902"/>
                <a:gd name="connsiteX77" fmla="*/ 201755 w 335203"/>
                <a:gd name="connsiteY77" fmla="*/ 316255 h 33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5203" h="335902">
                  <a:moveTo>
                    <a:pt x="167602" y="0"/>
                  </a:moveTo>
                  <a:cubicBezTo>
                    <a:pt x="75263" y="0"/>
                    <a:pt x="0" y="75420"/>
                    <a:pt x="0" y="167951"/>
                  </a:cubicBezTo>
                  <a:cubicBezTo>
                    <a:pt x="0" y="260483"/>
                    <a:pt x="75263" y="335902"/>
                    <a:pt x="167602" y="335902"/>
                  </a:cubicBezTo>
                  <a:cubicBezTo>
                    <a:pt x="259941" y="335902"/>
                    <a:pt x="335204" y="261117"/>
                    <a:pt x="335204" y="167951"/>
                  </a:cubicBezTo>
                  <a:cubicBezTo>
                    <a:pt x="335204" y="74786"/>
                    <a:pt x="260574" y="0"/>
                    <a:pt x="167602" y="0"/>
                  </a:cubicBezTo>
                  <a:close/>
                  <a:moveTo>
                    <a:pt x="247924" y="244005"/>
                  </a:moveTo>
                  <a:cubicBezTo>
                    <a:pt x="254249" y="223724"/>
                    <a:pt x="258044" y="200274"/>
                    <a:pt x="259309" y="176190"/>
                  </a:cubicBezTo>
                  <a:lnTo>
                    <a:pt x="319392" y="176190"/>
                  </a:lnTo>
                  <a:cubicBezTo>
                    <a:pt x="317495" y="209781"/>
                    <a:pt x="304846" y="240202"/>
                    <a:pt x="285239" y="264286"/>
                  </a:cubicBezTo>
                  <a:cubicBezTo>
                    <a:pt x="278915" y="255413"/>
                    <a:pt x="265001" y="249075"/>
                    <a:pt x="247924" y="244005"/>
                  </a:cubicBezTo>
                  <a:close/>
                  <a:moveTo>
                    <a:pt x="46802" y="260483"/>
                  </a:moveTo>
                  <a:cubicBezTo>
                    <a:pt x="29093" y="237033"/>
                    <a:pt x="17709" y="207879"/>
                    <a:pt x="15812" y="176190"/>
                  </a:cubicBezTo>
                  <a:lnTo>
                    <a:pt x="72100" y="176190"/>
                  </a:lnTo>
                  <a:cubicBezTo>
                    <a:pt x="72733" y="200274"/>
                    <a:pt x="77160" y="223090"/>
                    <a:pt x="84117" y="243371"/>
                  </a:cubicBezTo>
                  <a:cubicBezTo>
                    <a:pt x="68306" y="247174"/>
                    <a:pt x="55024" y="252878"/>
                    <a:pt x="46802" y="260483"/>
                  </a:cubicBezTo>
                  <a:close/>
                  <a:moveTo>
                    <a:pt x="160012" y="86194"/>
                  </a:moveTo>
                  <a:cubicBezTo>
                    <a:pt x="139141" y="85560"/>
                    <a:pt x="120800" y="83025"/>
                    <a:pt x="105621" y="79222"/>
                  </a:cubicBezTo>
                  <a:cubicBezTo>
                    <a:pt x="118270" y="50702"/>
                    <a:pt x="137244" y="29788"/>
                    <a:pt x="159380" y="20915"/>
                  </a:cubicBezTo>
                  <a:lnTo>
                    <a:pt x="159380" y="86194"/>
                  </a:lnTo>
                  <a:close/>
                  <a:moveTo>
                    <a:pt x="160012" y="102038"/>
                  </a:moveTo>
                  <a:lnTo>
                    <a:pt x="160012" y="160346"/>
                  </a:lnTo>
                  <a:lnTo>
                    <a:pt x="87912" y="160346"/>
                  </a:lnTo>
                  <a:cubicBezTo>
                    <a:pt x="88544" y="136262"/>
                    <a:pt x="92972" y="114080"/>
                    <a:pt x="99929" y="94433"/>
                  </a:cubicBezTo>
                  <a:cubicBezTo>
                    <a:pt x="117005" y="98869"/>
                    <a:pt x="137876" y="101405"/>
                    <a:pt x="160012" y="102038"/>
                  </a:cubicBezTo>
                  <a:close/>
                  <a:moveTo>
                    <a:pt x="175824" y="102038"/>
                  </a:moveTo>
                  <a:cubicBezTo>
                    <a:pt x="196695" y="101405"/>
                    <a:pt x="216301" y="98869"/>
                    <a:pt x="232745" y="94433"/>
                  </a:cubicBezTo>
                  <a:cubicBezTo>
                    <a:pt x="239070" y="114080"/>
                    <a:pt x="242865" y="136896"/>
                    <a:pt x="243497" y="160346"/>
                  </a:cubicBezTo>
                  <a:lnTo>
                    <a:pt x="175824" y="160346"/>
                  </a:lnTo>
                  <a:lnTo>
                    <a:pt x="175824" y="102038"/>
                  </a:lnTo>
                  <a:close/>
                  <a:moveTo>
                    <a:pt x="175824" y="86194"/>
                  </a:moveTo>
                  <a:lnTo>
                    <a:pt x="175824" y="21548"/>
                  </a:lnTo>
                  <a:cubicBezTo>
                    <a:pt x="196695" y="29154"/>
                    <a:pt x="215036" y="50702"/>
                    <a:pt x="227053" y="79222"/>
                  </a:cubicBezTo>
                  <a:cubicBezTo>
                    <a:pt x="212507" y="83025"/>
                    <a:pt x="195430" y="85560"/>
                    <a:pt x="175824" y="86194"/>
                  </a:cubicBezTo>
                  <a:close/>
                  <a:moveTo>
                    <a:pt x="204285" y="20281"/>
                  </a:moveTo>
                  <a:cubicBezTo>
                    <a:pt x="228951" y="26619"/>
                    <a:pt x="251719" y="38660"/>
                    <a:pt x="270060" y="55139"/>
                  </a:cubicBezTo>
                  <a:cubicBezTo>
                    <a:pt x="267531" y="62110"/>
                    <a:pt x="257411" y="68448"/>
                    <a:pt x="242232" y="74152"/>
                  </a:cubicBezTo>
                  <a:cubicBezTo>
                    <a:pt x="232745" y="51970"/>
                    <a:pt x="219464" y="32956"/>
                    <a:pt x="204285" y="20281"/>
                  </a:cubicBezTo>
                  <a:close/>
                  <a:moveTo>
                    <a:pt x="91074" y="74786"/>
                  </a:moveTo>
                  <a:cubicBezTo>
                    <a:pt x="77160" y="69716"/>
                    <a:pt x="67673" y="63378"/>
                    <a:pt x="63878" y="57674"/>
                  </a:cubicBezTo>
                  <a:cubicBezTo>
                    <a:pt x="82220" y="40562"/>
                    <a:pt x="104988" y="27252"/>
                    <a:pt x="130287" y="20915"/>
                  </a:cubicBezTo>
                  <a:cubicBezTo>
                    <a:pt x="114475" y="33590"/>
                    <a:pt x="100561" y="52604"/>
                    <a:pt x="91074" y="74786"/>
                  </a:cubicBezTo>
                  <a:close/>
                  <a:moveTo>
                    <a:pt x="84750" y="89363"/>
                  </a:moveTo>
                  <a:cubicBezTo>
                    <a:pt x="77160" y="110911"/>
                    <a:pt x="72733" y="134995"/>
                    <a:pt x="72100" y="160346"/>
                  </a:cubicBezTo>
                  <a:lnTo>
                    <a:pt x="15812" y="160346"/>
                  </a:lnTo>
                  <a:cubicBezTo>
                    <a:pt x="17709" y="125488"/>
                    <a:pt x="30991" y="93799"/>
                    <a:pt x="52494" y="69082"/>
                  </a:cubicBezTo>
                  <a:cubicBezTo>
                    <a:pt x="58819" y="77321"/>
                    <a:pt x="70203" y="84293"/>
                    <a:pt x="84750" y="89363"/>
                  </a:cubicBezTo>
                  <a:close/>
                  <a:moveTo>
                    <a:pt x="87912" y="176190"/>
                  </a:moveTo>
                  <a:lnTo>
                    <a:pt x="159380" y="176190"/>
                  </a:lnTo>
                  <a:lnTo>
                    <a:pt x="159380" y="233864"/>
                  </a:lnTo>
                  <a:cubicBezTo>
                    <a:pt x="139141" y="233864"/>
                    <a:pt x="118270" y="235766"/>
                    <a:pt x="99296" y="239568"/>
                  </a:cubicBezTo>
                  <a:cubicBezTo>
                    <a:pt x="92972" y="220555"/>
                    <a:pt x="89177" y="199006"/>
                    <a:pt x="87912" y="176190"/>
                  </a:cubicBezTo>
                  <a:close/>
                  <a:moveTo>
                    <a:pt x="160012" y="249709"/>
                  </a:moveTo>
                  <a:lnTo>
                    <a:pt x="160012" y="313720"/>
                  </a:lnTo>
                  <a:cubicBezTo>
                    <a:pt x="137244" y="305481"/>
                    <a:pt x="118270" y="283933"/>
                    <a:pt x="105621" y="254779"/>
                  </a:cubicBezTo>
                  <a:cubicBezTo>
                    <a:pt x="120800" y="251610"/>
                    <a:pt x="139141" y="249709"/>
                    <a:pt x="160012" y="249709"/>
                  </a:cubicBezTo>
                  <a:close/>
                  <a:moveTo>
                    <a:pt x="175824" y="313720"/>
                  </a:moveTo>
                  <a:lnTo>
                    <a:pt x="175824" y="250342"/>
                  </a:lnTo>
                  <a:cubicBezTo>
                    <a:pt x="195430" y="250976"/>
                    <a:pt x="213139" y="252878"/>
                    <a:pt x="227053" y="255413"/>
                  </a:cubicBezTo>
                  <a:cubicBezTo>
                    <a:pt x="215036" y="283933"/>
                    <a:pt x="196695" y="305481"/>
                    <a:pt x="175824" y="313720"/>
                  </a:cubicBezTo>
                  <a:close/>
                  <a:moveTo>
                    <a:pt x="175824" y="233864"/>
                  </a:moveTo>
                  <a:lnTo>
                    <a:pt x="175824" y="176190"/>
                  </a:lnTo>
                  <a:lnTo>
                    <a:pt x="243497" y="176190"/>
                  </a:lnTo>
                  <a:cubicBezTo>
                    <a:pt x="242865" y="199006"/>
                    <a:pt x="239070" y="221189"/>
                    <a:pt x="232745" y="240202"/>
                  </a:cubicBezTo>
                  <a:cubicBezTo>
                    <a:pt x="215036" y="236399"/>
                    <a:pt x="194798" y="234498"/>
                    <a:pt x="175824" y="233864"/>
                  </a:cubicBezTo>
                  <a:close/>
                  <a:moveTo>
                    <a:pt x="319392" y="160346"/>
                  </a:moveTo>
                  <a:lnTo>
                    <a:pt x="259309" y="160346"/>
                  </a:lnTo>
                  <a:cubicBezTo>
                    <a:pt x="258676" y="134995"/>
                    <a:pt x="254249" y="110911"/>
                    <a:pt x="247924" y="89363"/>
                  </a:cubicBezTo>
                  <a:cubicBezTo>
                    <a:pt x="263736" y="83659"/>
                    <a:pt x="275753" y="76053"/>
                    <a:pt x="281445" y="67180"/>
                  </a:cubicBezTo>
                  <a:cubicBezTo>
                    <a:pt x="303581" y="92532"/>
                    <a:pt x="317495" y="124854"/>
                    <a:pt x="319392" y="160346"/>
                  </a:cubicBezTo>
                  <a:close/>
                  <a:moveTo>
                    <a:pt x="56921" y="272525"/>
                  </a:moveTo>
                  <a:cubicBezTo>
                    <a:pt x="61349" y="267454"/>
                    <a:pt x="72733" y="262384"/>
                    <a:pt x="89809" y="257948"/>
                  </a:cubicBezTo>
                  <a:cubicBezTo>
                    <a:pt x="100561" y="282665"/>
                    <a:pt x="115108" y="302946"/>
                    <a:pt x="132817" y="316255"/>
                  </a:cubicBezTo>
                  <a:cubicBezTo>
                    <a:pt x="103091" y="309284"/>
                    <a:pt x="77160" y="293439"/>
                    <a:pt x="56921" y="272525"/>
                  </a:cubicBezTo>
                  <a:close/>
                  <a:moveTo>
                    <a:pt x="201755" y="316255"/>
                  </a:moveTo>
                  <a:cubicBezTo>
                    <a:pt x="218199" y="303580"/>
                    <a:pt x="232745" y="283299"/>
                    <a:pt x="242232" y="258582"/>
                  </a:cubicBezTo>
                  <a:cubicBezTo>
                    <a:pt x="259941" y="263652"/>
                    <a:pt x="270693" y="269356"/>
                    <a:pt x="273223" y="275060"/>
                  </a:cubicBezTo>
                  <a:lnTo>
                    <a:pt x="277018" y="273158"/>
                  </a:lnTo>
                  <a:cubicBezTo>
                    <a:pt x="257411" y="294073"/>
                    <a:pt x="231480" y="309918"/>
                    <a:pt x="201755" y="316255"/>
                  </a:cubicBezTo>
                  <a:close/>
                </a:path>
              </a:pathLst>
            </a:custGeom>
            <a:solidFill>
              <a:schemeClr val="accent2"/>
            </a:solidFill>
            <a:ln w="6271" cap="flat">
              <a:noFill/>
              <a:prstDash val="solid"/>
              <a:miter/>
            </a:ln>
          </p:spPr>
          <p:txBody>
            <a:bodyPr rtlCol="0" anchor="ctr"/>
            <a:lstStyle/>
            <a:p>
              <a:endParaRPr lang="en-US"/>
            </a:p>
          </p:txBody>
        </p:sp>
        <p:sp>
          <p:nvSpPr>
            <p:cNvPr id="27" name="Picture Placeholder 98">
              <a:extLst>
                <a:ext uri="{FF2B5EF4-FFF2-40B4-BE49-F238E27FC236}">
                  <a16:creationId xmlns:a16="http://schemas.microsoft.com/office/drawing/2014/main" id="{F310D827-A8FB-9A48-863C-13723F770D7B}"/>
                </a:ext>
              </a:extLst>
            </p:cNvPr>
            <p:cNvSpPr/>
            <p:nvPr/>
          </p:nvSpPr>
          <p:spPr>
            <a:xfrm>
              <a:off x="8441789" y="3192254"/>
              <a:ext cx="600836" cy="602089"/>
            </a:xfrm>
            <a:custGeom>
              <a:avLst/>
              <a:gdLst>
                <a:gd name="connsiteX0" fmla="*/ 600837 w 600836"/>
                <a:gd name="connsiteY0" fmla="*/ 602089 h 602089"/>
                <a:gd name="connsiteX1" fmla="*/ 431970 w 600836"/>
                <a:gd name="connsiteY1" fmla="*/ 602089 h 602089"/>
                <a:gd name="connsiteX2" fmla="*/ 431970 w 600836"/>
                <a:gd name="connsiteY2" fmla="*/ 586245 h 602089"/>
                <a:gd name="connsiteX3" fmla="*/ 585026 w 600836"/>
                <a:gd name="connsiteY3" fmla="*/ 586245 h 602089"/>
                <a:gd name="connsiteX4" fmla="*/ 585026 w 600836"/>
                <a:gd name="connsiteY4" fmla="*/ 15844 h 602089"/>
                <a:gd name="connsiteX5" fmla="*/ 15812 w 600836"/>
                <a:gd name="connsiteY5" fmla="*/ 15844 h 602089"/>
                <a:gd name="connsiteX6" fmla="*/ 15812 w 600836"/>
                <a:gd name="connsiteY6" fmla="*/ 586245 h 602089"/>
                <a:gd name="connsiteX7" fmla="*/ 172029 w 600836"/>
                <a:gd name="connsiteY7" fmla="*/ 586245 h 602089"/>
                <a:gd name="connsiteX8" fmla="*/ 172029 w 600836"/>
                <a:gd name="connsiteY8" fmla="*/ 602089 h 602089"/>
                <a:gd name="connsiteX9" fmla="*/ 0 w 600836"/>
                <a:gd name="connsiteY9" fmla="*/ 602089 h 602089"/>
                <a:gd name="connsiteX10" fmla="*/ 0 w 600836"/>
                <a:gd name="connsiteY10" fmla="*/ 0 h 602089"/>
                <a:gd name="connsiteX11" fmla="*/ 600837 w 600836"/>
                <a:gd name="connsiteY11" fmla="*/ 0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36" h="602089">
                  <a:moveTo>
                    <a:pt x="600837" y="602089"/>
                  </a:moveTo>
                  <a:lnTo>
                    <a:pt x="431970" y="602089"/>
                  </a:lnTo>
                  <a:lnTo>
                    <a:pt x="431970" y="586245"/>
                  </a:lnTo>
                  <a:lnTo>
                    <a:pt x="585026" y="586245"/>
                  </a:lnTo>
                  <a:lnTo>
                    <a:pt x="585026" y="15844"/>
                  </a:lnTo>
                  <a:lnTo>
                    <a:pt x="15812" y="15844"/>
                  </a:lnTo>
                  <a:lnTo>
                    <a:pt x="15812" y="586245"/>
                  </a:lnTo>
                  <a:lnTo>
                    <a:pt x="172029" y="586245"/>
                  </a:lnTo>
                  <a:lnTo>
                    <a:pt x="172029" y="602089"/>
                  </a:lnTo>
                  <a:lnTo>
                    <a:pt x="0" y="602089"/>
                  </a:lnTo>
                  <a:lnTo>
                    <a:pt x="0" y="0"/>
                  </a:lnTo>
                  <a:lnTo>
                    <a:pt x="600837" y="0"/>
                  </a:lnTo>
                  <a:close/>
                </a:path>
              </a:pathLst>
            </a:custGeom>
            <a:solidFill>
              <a:schemeClr val="accent2"/>
            </a:solidFill>
            <a:ln w="6271" cap="flat">
              <a:noFill/>
              <a:prstDash val="solid"/>
              <a:miter/>
            </a:ln>
          </p:spPr>
          <p:txBody>
            <a:bodyPr rtlCol="0" anchor="ctr"/>
            <a:lstStyle/>
            <a:p>
              <a:endParaRPr lang="en-US"/>
            </a:p>
          </p:txBody>
        </p:sp>
        <p:grpSp>
          <p:nvGrpSpPr>
            <p:cNvPr id="28" name="Picture Placeholder 98">
              <a:extLst>
                <a:ext uri="{FF2B5EF4-FFF2-40B4-BE49-F238E27FC236}">
                  <a16:creationId xmlns:a16="http://schemas.microsoft.com/office/drawing/2014/main" id="{6D05B6F2-C037-E34F-A65E-804E2A20DE1A}"/>
                </a:ext>
              </a:extLst>
            </p:cNvPr>
            <p:cNvGrpSpPr/>
            <p:nvPr/>
          </p:nvGrpSpPr>
          <p:grpSpPr>
            <a:xfrm>
              <a:off x="8644176" y="3733500"/>
              <a:ext cx="207446" cy="63509"/>
              <a:chOff x="8644176" y="3733500"/>
              <a:chExt cx="207446" cy="63509"/>
            </a:xfrm>
            <a:solidFill>
              <a:schemeClr val="accent2"/>
            </a:solidFill>
          </p:grpSpPr>
          <p:sp>
            <p:nvSpPr>
              <p:cNvPr id="29" name="Picture Placeholder 98">
                <a:extLst>
                  <a:ext uri="{FF2B5EF4-FFF2-40B4-BE49-F238E27FC236}">
                    <a16:creationId xmlns:a16="http://schemas.microsoft.com/office/drawing/2014/main" id="{32AD311B-2E24-9A45-A18B-2E36D96DA23F}"/>
                  </a:ext>
                </a:extLst>
              </p:cNvPr>
              <p:cNvSpPr/>
              <p:nvPr/>
            </p:nvSpPr>
            <p:spPr>
              <a:xfrm>
                <a:off x="8644176" y="3734768"/>
                <a:ext cx="54391" cy="60842"/>
              </a:xfrm>
              <a:custGeom>
                <a:avLst/>
                <a:gdLst>
                  <a:gd name="connsiteX0" fmla="*/ 0 w 54391"/>
                  <a:gd name="connsiteY0" fmla="*/ 0 h 60842"/>
                  <a:gd name="connsiteX1" fmla="*/ 20871 w 54391"/>
                  <a:gd name="connsiteY1" fmla="*/ 0 h 60842"/>
                  <a:gd name="connsiteX2" fmla="*/ 37948 w 54391"/>
                  <a:gd name="connsiteY2" fmla="*/ 3803 h 60842"/>
                  <a:gd name="connsiteX3" fmla="*/ 49964 w 54391"/>
                  <a:gd name="connsiteY3" fmla="*/ 14577 h 60842"/>
                  <a:gd name="connsiteX4" fmla="*/ 54392 w 54391"/>
                  <a:gd name="connsiteY4" fmla="*/ 30421 h 60842"/>
                  <a:gd name="connsiteX5" fmla="*/ 49964 w 54391"/>
                  <a:gd name="connsiteY5" fmla="*/ 46266 h 60842"/>
                  <a:gd name="connsiteX6" fmla="*/ 37948 w 54391"/>
                  <a:gd name="connsiteY6" fmla="*/ 57040 h 60842"/>
                  <a:gd name="connsiteX7" fmla="*/ 20871 w 54391"/>
                  <a:gd name="connsiteY7" fmla="*/ 60843 h 60842"/>
                  <a:gd name="connsiteX8" fmla="*/ 0 w 54391"/>
                  <a:gd name="connsiteY8" fmla="*/ 60843 h 60842"/>
                  <a:gd name="connsiteX9" fmla="*/ 0 w 54391"/>
                  <a:gd name="connsiteY9" fmla="*/ 0 h 60842"/>
                  <a:gd name="connsiteX10" fmla="*/ 21504 w 54391"/>
                  <a:gd name="connsiteY10" fmla="*/ 52604 h 60842"/>
                  <a:gd name="connsiteX11" fmla="*/ 34153 w 54391"/>
                  <a:gd name="connsiteY11" fmla="*/ 50068 h 60842"/>
                  <a:gd name="connsiteX12" fmla="*/ 42375 w 54391"/>
                  <a:gd name="connsiteY12" fmla="*/ 41829 h 60842"/>
                  <a:gd name="connsiteX13" fmla="*/ 45537 w 54391"/>
                  <a:gd name="connsiteY13" fmla="*/ 30421 h 60842"/>
                  <a:gd name="connsiteX14" fmla="*/ 42375 w 54391"/>
                  <a:gd name="connsiteY14" fmla="*/ 19013 h 60842"/>
                  <a:gd name="connsiteX15" fmla="*/ 34153 w 54391"/>
                  <a:gd name="connsiteY15" fmla="*/ 11408 h 60842"/>
                  <a:gd name="connsiteX16" fmla="*/ 21504 w 54391"/>
                  <a:gd name="connsiteY16" fmla="*/ 8873 h 60842"/>
                  <a:gd name="connsiteX17" fmla="*/ 8854 w 54391"/>
                  <a:gd name="connsiteY17" fmla="*/ 8873 h 60842"/>
                  <a:gd name="connsiteX18" fmla="*/ 8854 w 54391"/>
                  <a:gd name="connsiteY18" fmla="*/ 53237 h 60842"/>
                  <a:gd name="connsiteX19" fmla="*/ 21504 w 54391"/>
                  <a:gd name="connsiteY19" fmla="*/ 53237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391" h="60842">
                    <a:moveTo>
                      <a:pt x="0" y="0"/>
                    </a:moveTo>
                    <a:lnTo>
                      <a:pt x="20871" y="0"/>
                    </a:lnTo>
                    <a:cubicBezTo>
                      <a:pt x="27196" y="0"/>
                      <a:pt x="32888" y="1268"/>
                      <a:pt x="37948" y="3803"/>
                    </a:cubicBezTo>
                    <a:cubicBezTo>
                      <a:pt x="43007" y="6338"/>
                      <a:pt x="46802" y="10140"/>
                      <a:pt x="49964" y="14577"/>
                    </a:cubicBezTo>
                    <a:cubicBezTo>
                      <a:pt x="53127" y="19013"/>
                      <a:pt x="54392" y="24717"/>
                      <a:pt x="54392" y="30421"/>
                    </a:cubicBezTo>
                    <a:cubicBezTo>
                      <a:pt x="54392" y="36125"/>
                      <a:pt x="53127" y="41829"/>
                      <a:pt x="49964" y="46266"/>
                    </a:cubicBezTo>
                    <a:cubicBezTo>
                      <a:pt x="46802" y="50702"/>
                      <a:pt x="43007" y="54505"/>
                      <a:pt x="37948" y="57040"/>
                    </a:cubicBezTo>
                    <a:cubicBezTo>
                      <a:pt x="32888" y="59575"/>
                      <a:pt x="27196" y="60843"/>
                      <a:pt x="20871" y="60843"/>
                    </a:cubicBezTo>
                    <a:lnTo>
                      <a:pt x="0" y="60843"/>
                    </a:lnTo>
                    <a:lnTo>
                      <a:pt x="0" y="0"/>
                    </a:lnTo>
                    <a:close/>
                    <a:moveTo>
                      <a:pt x="21504" y="52604"/>
                    </a:moveTo>
                    <a:cubicBezTo>
                      <a:pt x="25931" y="52604"/>
                      <a:pt x="30358" y="51970"/>
                      <a:pt x="34153" y="50068"/>
                    </a:cubicBezTo>
                    <a:cubicBezTo>
                      <a:pt x="37948" y="48167"/>
                      <a:pt x="40477" y="45632"/>
                      <a:pt x="42375" y="41829"/>
                    </a:cubicBezTo>
                    <a:cubicBezTo>
                      <a:pt x="44272" y="38660"/>
                      <a:pt x="45537" y="34858"/>
                      <a:pt x="45537" y="30421"/>
                    </a:cubicBezTo>
                    <a:cubicBezTo>
                      <a:pt x="45537" y="25985"/>
                      <a:pt x="44272" y="22182"/>
                      <a:pt x="42375" y="19013"/>
                    </a:cubicBezTo>
                    <a:cubicBezTo>
                      <a:pt x="40477" y="15844"/>
                      <a:pt x="37315" y="13309"/>
                      <a:pt x="34153" y="11408"/>
                    </a:cubicBezTo>
                    <a:cubicBezTo>
                      <a:pt x="30358" y="9507"/>
                      <a:pt x="26563" y="8873"/>
                      <a:pt x="21504" y="8873"/>
                    </a:cubicBezTo>
                    <a:lnTo>
                      <a:pt x="8854" y="8873"/>
                    </a:lnTo>
                    <a:lnTo>
                      <a:pt x="8854" y="53237"/>
                    </a:lnTo>
                    <a:lnTo>
                      <a:pt x="21504" y="53237"/>
                    </a:lnTo>
                    <a:close/>
                  </a:path>
                </a:pathLst>
              </a:custGeom>
              <a:solidFill>
                <a:schemeClr val="accent2"/>
              </a:solidFill>
              <a:ln w="6271" cap="flat">
                <a:noFill/>
                <a:prstDash val="solid"/>
                <a:miter/>
              </a:ln>
            </p:spPr>
            <p:txBody>
              <a:bodyPr rtlCol="0" anchor="ctr"/>
              <a:lstStyle/>
              <a:p>
                <a:endParaRPr lang="en-US"/>
              </a:p>
            </p:txBody>
          </p:sp>
          <p:sp>
            <p:nvSpPr>
              <p:cNvPr id="30" name="Picture Placeholder 98">
                <a:extLst>
                  <a:ext uri="{FF2B5EF4-FFF2-40B4-BE49-F238E27FC236}">
                    <a16:creationId xmlns:a16="http://schemas.microsoft.com/office/drawing/2014/main" id="{FC8A6DE2-F602-DA4D-93A0-E097E10B4515}"/>
                  </a:ext>
                </a:extLst>
              </p:cNvPr>
              <p:cNvSpPr/>
              <p:nvPr/>
            </p:nvSpPr>
            <p:spPr>
              <a:xfrm>
                <a:off x="8725764" y="3734768"/>
                <a:ext cx="52494" cy="60842"/>
              </a:xfrm>
              <a:custGeom>
                <a:avLst/>
                <a:gdLst>
                  <a:gd name="connsiteX0" fmla="*/ 0 w 52494"/>
                  <a:gd name="connsiteY0" fmla="*/ 0 h 60842"/>
                  <a:gd name="connsiteX1" fmla="*/ 8854 w 52494"/>
                  <a:gd name="connsiteY1" fmla="*/ 0 h 60842"/>
                  <a:gd name="connsiteX2" fmla="*/ 43640 w 52494"/>
                  <a:gd name="connsiteY2" fmla="*/ 46266 h 60842"/>
                  <a:gd name="connsiteX3" fmla="*/ 43640 w 52494"/>
                  <a:gd name="connsiteY3" fmla="*/ 0 h 60842"/>
                  <a:gd name="connsiteX4" fmla="*/ 52494 w 52494"/>
                  <a:gd name="connsiteY4" fmla="*/ 0 h 60842"/>
                  <a:gd name="connsiteX5" fmla="*/ 52494 w 52494"/>
                  <a:gd name="connsiteY5" fmla="*/ 60843 h 60842"/>
                  <a:gd name="connsiteX6" fmla="*/ 44272 w 52494"/>
                  <a:gd name="connsiteY6" fmla="*/ 60843 h 60842"/>
                  <a:gd name="connsiteX7" fmla="*/ 9487 w 52494"/>
                  <a:gd name="connsiteY7" fmla="*/ 14577 h 60842"/>
                  <a:gd name="connsiteX8" fmla="*/ 9487 w 52494"/>
                  <a:gd name="connsiteY8" fmla="*/ 60843 h 60842"/>
                  <a:gd name="connsiteX9" fmla="*/ 0 w 52494"/>
                  <a:gd name="connsiteY9" fmla="*/ 60843 h 60842"/>
                  <a:gd name="connsiteX10" fmla="*/ 0 w 52494"/>
                  <a:gd name="connsiteY10" fmla="*/ 0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4" h="60842">
                    <a:moveTo>
                      <a:pt x="0" y="0"/>
                    </a:moveTo>
                    <a:lnTo>
                      <a:pt x="8854" y="0"/>
                    </a:lnTo>
                    <a:lnTo>
                      <a:pt x="43640" y="46266"/>
                    </a:lnTo>
                    <a:lnTo>
                      <a:pt x="43640" y="0"/>
                    </a:lnTo>
                    <a:lnTo>
                      <a:pt x="52494" y="0"/>
                    </a:lnTo>
                    <a:lnTo>
                      <a:pt x="52494" y="60843"/>
                    </a:lnTo>
                    <a:lnTo>
                      <a:pt x="44272" y="60843"/>
                    </a:lnTo>
                    <a:lnTo>
                      <a:pt x="9487" y="14577"/>
                    </a:lnTo>
                    <a:lnTo>
                      <a:pt x="9487" y="60843"/>
                    </a:lnTo>
                    <a:lnTo>
                      <a:pt x="0" y="60843"/>
                    </a:lnTo>
                    <a:lnTo>
                      <a:pt x="0" y="0"/>
                    </a:lnTo>
                    <a:close/>
                  </a:path>
                </a:pathLst>
              </a:custGeom>
              <a:solidFill>
                <a:schemeClr val="accent2"/>
              </a:solidFill>
              <a:ln w="6271" cap="flat">
                <a:noFill/>
                <a:prstDash val="solid"/>
                <a:miter/>
              </a:ln>
            </p:spPr>
            <p:txBody>
              <a:bodyPr rtlCol="0" anchor="ctr"/>
              <a:lstStyle/>
              <a:p>
                <a:endParaRPr lang="en-US"/>
              </a:p>
            </p:txBody>
          </p:sp>
          <p:sp>
            <p:nvSpPr>
              <p:cNvPr id="31" name="Picture Placeholder 98">
                <a:extLst>
                  <a:ext uri="{FF2B5EF4-FFF2-40B4-BE49-F238E27FC236}">
                    <a16:creationId xmlns:a16="http://schemas.microsoft.com/office/drawing/2014/main" id="{1D88DB2B-2B17-C14C-BFFE-80AA5E932D1B}"/>
                  </a:ext>
                </a:extLst>
              </p:cNvPr>
              <p:cNvSpPr/>
              <p:nvPr/>
            </p:nvSpPr>
            <p:spPr>
              <a:xfrm>
                <a:off x="8804821" y="3733500"/>
                <a:ext cx="46802" cy="63377"/>
              </a:xfrm>
              <a:custGeom>
                <a:avLst/>
                <a:gdLst>
                  <a:gd name="connsiteX0" fmla="*/ 0 w 46802"/>
                  <a:gd name="connsiteY0" fmla="*/ 53237 h 63377"/>
                  <a:gd name="connsiteX1" fmla="*/ 5060 w 46802"/>
                  <a:gd name="connsiteY1" fmla="*/ 46900 h 63377"/>
                  <a:gd name="connsiteX2" fmla="*/ 25298 w 46802"/>
                  <a:gd name="connsiteY2" fmla="*/ 55139 h 63377"/>
                  <a:gd name="connsiteX3" fmla="*/ 34785 w 46802"/>
                  <a:gd name="connsiteY3" fmla="*/ 52604 h 63377"/>
                  <a:gd name="connsiteX4" fmla="*/ 37948 w 46802"/>
                  <a:gd name="connsiteY4" fmla="*/ 46266 h 63377"/>
                  <a:gd name="connsiteX5" fmla="*/ 34153 w 46802"/>
                  <a:gd name="connsiteY5" fmla="*/ 39928 h 63377"/>
                  <a:gd name="connsiteX6" fmla="*/ 22136 w 46802"/>
                  <a:gd name="connsiteY6" fmla="*/ 36125 h 63377"/>
                  <a:gd name="connsiteX7" fmla="*/ 10752 w 46802"/>
                  <a:gd name="connsiteY7" fmla="*/ 32323 h 63377"/>
                  <a:gd name="connsiteX8" fmla="*/ 3795 w 46802"/>
                  <a:gd name="connsiteY8" fmla="*/ 26619 h 63377"/>
                  <a:gd name="connsiteX9" fmla="*/ 1265 w 46802"/>
                  <a:gd name="connsiteY9" fmla="*/ 17746 h 63377"/>
                  <a:gd name="connsiteX10" fmla="*/ 3795 w 46802"/>
                  <a:gd name="connsiteY10" fmla="*/ 8873 h 63377"/>
                  <a:gd name="connsiteX11" fmla="*/ 11384 w 46802"/>
                  <a:gd name="connsiteY11" fmla="*/ 2535 h 63377"/>
                  <a:gd name="connsiteX12" fmla="*/ 22136 w 46802"/>
                  <a:gd name="connsiteY12" fmla="*/ 0 h 63377"/>
                  <a:gd name="connsiteX13" fmla="*/ 34153 w 46802"/>
                  <a:gd name="connsiteY13" fmla="*/ 2535 h 63377"/>
                  <a:gd name="connsiteX14" fmla="*/ 44272 w 46802"/>
                  <a:gd name="connsiteY14" fmla="*/ 8873 h 63377"/>
                  <a:gd name="connsiteX15" fmla="*/ 39213 w 46802"/>
                  <a:gd name="connsiteY15" fmla="*/ 15844 h 63377"/>
                  <a:gd name="connsiteX16" fmla="*/ 30991 w 46802"/>
                  <a:gd name="connsiteY16" fmla="*/ 10140 h 63377"/>
                  <a:gd name="connsiteX17" fmla="*/ 22136 w 46802"/>
                  <a:gd name="connsiteY17" fmla="*/ 8239 h 63377"/>
                  <a:gd name="connsiteX18" fmla="*/ 16444 w 46802"/>
                  <a:gd name="connsiteY18" fmla="*/ 9507 h 63377"/>
                  <a:gd name="connsiteX19" fmla="*/ 12017 w 46802"/>
                  <a:gd name="connsiteY19" fmla="*/ 12676 h 63377"/>
                  <a:gd name="connsiteX20" fmla="*/ 10752 w 46802"/>
                  <a:gd name="connsiteY20" fmla="*/ 17112 h 63377"/>
                  <a:gd name="connsiteX21" fmla="*/ 12649 w 46802"/>
                  <a:gd name="connsiteY21" fmla="*/ 21548 h 63377"/>
                  <a:gd name="connsiteX22" fmla="*/ 17709 w 46802"/>
                  <a:gd name="connsiteY22" fmla="*/ 24717 h 63377"/>
                  <a:gd name="connsiteX23" fmla="*/ 26563 w 46802"/>
                  <a:gd name="connsiteY23" fmla="*/ 27252 h 63377"/>
                  <a:gd name="connsiteX24" fmla="*/ 41742 w 46802"/>
                  <a:gd name="connsiteY24" fmla="*/ 33590 h 63377"/>
                  <a:gd name="connsiteX25" fmla="*/ 46802 w 46802"/>
                  <a:gd name="connsiteY25" fmla="*/ 44998 h 63377"/>
                  <a:gd name="connsiteX26" fmla="*/ 44272 w 46802"/>
                  <a:gd name="connsiteY26" fmla="*/ 54505 h 63377"/>
                  <a:gd name="connsiteX27" fmla="*/ 36683 w 46802"/>
                  <a:gd name="connsiteY27" fmla="*/ 60843 h 63377"/>
                  <a:gd name="connsiteX28" fmla="*/ 24666 w 46802"/>
                  <a:gd name="connsiteY28" fmla="*/ 63378 h 63377"/>
                  <a:gd name="connsiteX29" fmla="*/ 0 w 46802"/>
                  <a:gd name="connsiteY29" fmla="*/ 53237 h 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802" h="63377">
                    <a:moveTo>
                      <a:pt x="0" y="53237"/>
                    </a:moveTo>
                    <a:lnTo>
                      <a:pt x="5060" y="46900"/>
                    </a:lnTo>
                    <a:cubicBezTo>
                      <a:pt x="10752" y="52604"/>
                      <a:pt x="17709" y="55139"/>
                      <a:pt x="25298" y="55139"/>
                    </a:cubicBezTo>
                    <a:cubicBezTo>
                      <a:pt x="29093" y="55139"/>
                      <a:pt x="32255" y="54505"/>
                      <a:pt x="34785" y="52604"/>
                    </a:cubicBezTo>
                    <a:cubicBezTo>
                      <a:pt x="37315" y="50702"/>
                      <a:pt x="37948" y="48801"/>
                      <a:pt x="37948" y="46266"/>
                    </a:cubicBezTo>
                    <a:cubicBezTo>
                      <a:pt x="37948" y="43731"/>
                      <a:pt x="36683" y="41196"/>
                      <a:pt x="34153" y="39928"/>
                    </a:cubicBezTo>
                    <a:cubicBezTo>
                      <a:pt x="31623" y="38660"/>
                      <a:pt x="27828" y="37393"/>
                      <a:pt x="22136" y="36125"/>
                    </a:cubicBezTo>
                    <a:cubicBezTo>
                      <a:pt x="17709" y="34858"/>
                      <a:pt x="13914" y="33590"/>
                      <a:pt x="10752" y="32323"/>
                    </a:cubicBezTo>
                    <a:cubicBezTo>
                      <a:pt x="7590" y="31055"/>
                      <a:pt x="5692" y="29154"/>
                      <a:pt x="3795" y="26619"/>
                    </a:cubicBezTo>
                    <a:cubicBezTo>
                      <a:pt x="1897" y="24084"/>
                      <a:pt x="1265" y="21548"/>
                      <a:pt x="1265" y="17746"/>
                    </a:cubicBezTo>
                    <a:cubicBezTo>
                      <a:pt x="1265" y="14577"/>
                      <a:pt x="1897" y="11408"/>
                      <a:pt x="3795" y="8873"/>
                    </a:cubicBezTo>
                    <a:cubicBezTo>
                      <a:pt x="5692" y="6338"/>
                      <a:pt x="8222" y="3803"/>
                      <a:pt x="11384" y="2535"/>
                    </a:cubicBezTo>
                    <a:cubicBezTo>
                      <a:pt x="14547" y="1268"/>
                      <a:pt x="18341" y="0"/>
                      <a:pt x="22136" y="0"/>
                    </a:cubicBezTo>
                    <a:cubicBezTo>
                      <a:pt x="26563" y="0"/>
                      <a:pt x="30358" y="634"/>
                      <a:pt x="34153" y="2535"/>
                    </a:cubicBezTo>
                    <a:cubicBezTo>
                      <a:pt x="37948" y="3803"/>
                      <a:pt x="41110" y="6338"/>
                      <a:pt x="44272" y="8873"/>
                    </a:cubicBezTo>
                    <a:lnTo>
                      <a:pt x="39213" y="15844"/>
                    </a:lnTo>
                    <a:cubicBezTo>
                      <a:pt x="36683" y="13309"/>
                      <a:pt x="33520" y="11408"/>
                      <a:pt x="30991" y="10140"/>
                    </a:cubicBezTo>
                    <a:cubicBezTo>
                      <a:pt x="27828" y="8873"/>
                      <a:pt x="25298" y="8239"/>
                      <a:pt x="22136" y="8239"/>
                    </a:cubicBezTo>
                    <a:cubicBezTo>
                      <a:pt x="20239" y="8239"/>
                      <a:pt x="17709" y="8873"/>
                      <a:pt x="16444" y="9507"/>
                    </a:cubicBezTo>
                    <a:cubicBezTo>
                      <a:pt x="14547" y="10140"/>
                      <a:pt x="13282" y="11408"/>
                      <a:pt x="12017" y="12676"/>
                    </a:cubicBezTo>
                    <a:cubicBezTo>
                      <a:pt x="10752" y="13943"/>
                      <a:pt x="10752" y="15844"/>
                      <a:pt x="10752" y="17112"/>
                    </a:cubicBezTo>
                    <a:cubicBezTo>
                      <a:pt x="10752" y="19013"/>
                      <a:pt x="11384" y="20281"/>
                      <a:pt x="12649" y="21548"/>
                    </a:cubicBezTo>
                    <a:cubicBezTo>
                      <a:pt x="13914" y="22816"/>
                      <a:pt x="15179" y="23450"/>
                      <a:pt x="17709" y="24717"/>
                    </a:cubicBezTo>
                    <a:cubicBezTo>
                      <a:pt x="19606" y="25351"/>
                      <a:pt x="22769" y="26619"/>
                      <a:pt x="26563" y="27252"/>
                    </a:cubicBezTo>
                    <a:cubicBezTo>
                      <a:pt x="33520" y="29154"/>
                      <a:pt x="38580" y="31055"/>
                      <a:pt x="41742" y="33590"/>
                    </a:cubicBezTo>
                    <a:cubicBezTo>
                      <a:pt x="44905" y="36125"/>
                      <a:pt x="46802" y="39928"/>
                      <a:pt x="46802" y="44998"/>
                    </a:cubicBezTo>
                    <a:cubicBezTo>
                      <a:pt x="46802" y="48801"/>
                      <a:pt x="46170" y="51336"/>
                      <a:pt x="44272" y="54505"/>
                    </a:cubicBezTo>
                    <a:cubicBezTo>
                      <a:pt x="42375" y="57040"/>
                      <a:pt x="39845" y="59575"/>
                      <a:pt x="36683" y="60843"/>
                    </a:cubicBezTo>
                    <a:cubicBezTo>
                      <a:pt x="33520" y="62110"/>
                      <a:pt x="29093" y="63378"/>
                      <a:pt x="24666" y="63378"/>
                    </a:cubicBezTo>
                    <a:cubicBezTo>
                      <a:pt x="15179" y="62744"/>
                      <a:pt x="6957" y="59575"/>
                      <a:pt x="0" y="53237"/>
                    </a:cubicBezTo>
                    <a:close/>
                  </a:path>
                </a:pathLst>
              </a:custGeom>
              <a:solidFill>
                <a:schemeClr val="accent2"/>
              </a:solidFill>
              <a:ln w="6271" cap="flat">
                <a:noFill/>
                <a:prstDash val="solid"/>
                <a:miter/>
              </a:ln>
            </p:spPr>
            <p:txBody>
              <a:bodyPr rtlCol="0" anchor="ctr"/>
              <a:lstStyle/>
              <a:p>
                <a:endParaRPr lang="en-US"/>
              </a:p>
            </p:txBody>
          </p:sp>
        </p:grpSp>
      </p:grpSp>
      <p:grpSp>
        <p:nvGrpSpPr>
          <p:cNvPr id="33" name="Group 32" descr="P to v Gateway&#10;">
            <a:extLst>
              <a:ext uri="{FF2B5EF4-FFF2-40B4-BE49-F238E27FC236}">
                <a16:creationId xmlns:a16="http://schemas.microsoft.com/office/drawing/2014/main" id="{628BB55B-77B0-1045-A5C8-C8748B3C03BE}"/>
              </a:ext>
            </a:extLst>
          </p:cNvPr>
          <p:cNvGrpSpPr/>
          <p:nvPr/>
        </p:nvGrpSpPr>
        <p:grpSpPr>
          <a:xfrm>
            <a:off x="8786219" y="2312110"/>
            <a:ext cx="325378" cy="310605"/>
            <a:chOff x="1849409" y="3177327"/>
            <a:chExt cx="600837" cy="600837"/>
          </a:xfrm>
        </p:grpSpPr>
        <p:sp>
          <p:nvSpPr>
            <p:cNvPr id="34" name="Picture Placeholder 84">
              <a:extLst>
                <a:ext uri="{FF2B5EF4-FFF2-40B4-BE49-F238E27FC236}">
                  <a16:creationId xmlns:a16="http://schemas.microsoft.com/office/drawing/2014/main" id="{753B4EA9-94AD-3048-9BCB-FB2959C80018}"/>
                </a:ext>
              </a:extLst>
            </p:cNvPr>
            <p:cNvSpPr/>
            <p:nvPr/>
          </p:nvSpPr>
          <p:spPr>
            <a:xfrm>
              <a:off x="1849409" y="3177327"/>
              <a:ext cx="600837" cy="600837"/>
            </a:xfrm>
            <a:custGeom>
              <a:avLst/>
              <a:gdLst>
                <a:gd name="connsiteX0" fmla="*/ 600837 w 600837"/>
                <a:gd name="connsiteY0" fmla="*/ 600837 h 600837"/>
                <a:gd name="connsiteX1" fmla="*/ 0 w 600837"/>
                <a:gd name="connsiteY1" fmla="*/ 600837 h 600837"/>
                <a:gd name="connsiteX2" fmla="*/ 0 w 600837"/>
                <a:gd name="connsiteY2" fmla="*/ 0 h 600837"/>
                <a:gd name="connsiteX3" fmla="*/ 600837 w 600837"/>
                <a:gd name="connsiteY3" fmla="*/ 0 h 600837"/>
                <a:gd name="connsiteX4" fmla="*/ 15812 w 600837"/>
                <a:gd name="connsiteY4" fmla="*/ 585026 h 600837"/>
                <a:gd name="connsiteX5" fmla="*/ 585026 w 600837"/>
                <a:gd name="connsiteY5" fmla="*/ 585026 h 600837"/>
                <a:gd name="connsiteX6" fmla="*/ 585026 w 600837"/>
                <a:gd name="connsiteY6" fmla="*/ 15812 h 600837"/>
                <a:gd name="connsiteX7" fmla="*/ 15812 w 600837"/>
                <a:gd name="connsiteY7" fmla="*/ 15812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0837">
                  <a:moveTo>
                    <a:pt x="600837" y="600837"/>
                  </a:moveTo>
                  <a:lnTo>
                    <a:pt x="0" y="600837"/>
                  </a:lnTo>
                  <a:lnTo>
                    <a:pt x="0" y="0"/>
                  </a:lnTo>
                  <a:lnTo>
                    <a:pt x="600837" y="0"/>
                  </a:lnTo>
                  <a:close/>
                  <a:moveTo>
                    <a:pt x="15812" y="585026"/>
                  </a:moveTo>
                  <a:lnTo>
                    <a:pt x="585026" y="585026"/>
                  </a:lnTo>
                  <a:lnTo>
                    <a:pt x="585026" y="15812"/>
                  </a:lnTo>
                  <a:lnTo>
                    <a:pt x="15812" y="15812"/>
                  </a:lnTo>
                  <a:close/>
                </a:path>
              </a:pathLst>
            </a:custGeom>
            <a:solidFill>
              <a:schemeClr val="accent2"/>
            </a:solidFill>
            <a:ln w="6271" cap="flat">
              <a:noFill/>
              <a:prstDash val="solid"/>
              <a:miter/>
            </a:ln>
          </p:spPr>
          <p:txBody>
            <a:bodyPr rtlCol="0" anchor="ctr"/>
            <a:lstStyle/>
            <a:p>
              <a:endParaRPr lang="en-US"/>
            </a:p>
          </p:txBody>
        </p:sp>
        <p:sp>
          <p:nvSpPr>
            <p:cNvPr id="35" name="Picture Placeholder 84">
              <a:extLst>
                <a:ext uri="{FF2B5EF4-FFF2-40B4-BE49-F238E27FC236}">
                  <a16:creationId xmlns:a16="http://schemas.microsoft.com/office/drawing/2014/main" id="{753B4EA9-94AD-3048-9BCB-FB2959C80018}"/>
                </a:ext>
              </a:extLst>
            </p:cNvPr>
            <p:cNvSpPr/>
            <p:nvPr/>
          </p:nvSpPr>
          <p:spPr>
            <a:xfrm rot="-2719199">
              <a:off x="1989463" y="360092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6" name="Picture Placeholder 84">
              <a:extLst>
                <a:ext uri="{FF2B5EF4-FFF2-40B4-BE49-F238E27FC236}">
                  <a16:creationId xmlns:a16="http://schemas.microsoft.com/office/drawing/2014/main" id="{753B4EA9-94AD-3048-9BCB-FB2959C80018}"/>
                </a:ext>
              </a:extLst>
            </p:cNvPr>
            <p:cNvSpPr/>
            <p:nvPr/>
          </p:nvSpPr>
          <p:spPr>
            <a:xfrm rot="-2719199">
              <a:off x="2056242" y="3533456"/>
              <a:ext cx="63246" cy="15811"/>
            </a:xfrm>
            <a:custGeom>
              <a:avLst/>
              <a:gdLst>
                <a:gd name="connsiteX0" fmla="*/ 0 w 63246"/>
                <a:gd name="connsiteY0" fmla="*/ 0 h 15811"/>
                <a:gd name="connsiteX1" fmla="*/ 63246 w 63246"/>
                <a:gd name="connsiteY1" fmla="*/ 0 h 15811"/>
                <a:gd name="connsiteX2" fmla="*/ 63246 w 63246"/>
                <a:gd name="connsiteY2" fmla="*/ 15811 h 15811"/>
                <a:gd name="connsiteX3" fmla="*/ 0 w 63246"/>
                <a:gd name="connsiteY3" fmla="*/ 15811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37" name="Picture Placeholder 84">
              <a:extLst>
                <a:ext uri="{FF2B5EF4-FFF2-40B4-BE49-F238E27FC236}">
                  <a16:creationId xmlns:a16="http://schemas.microsoft.com/office/drawing/2014/main" id="{753B4EA9-94AD-3048-9BCB-FB2959C80018}"/>
                </a:ext>
              </a:extLst>
            </p:cNvPr>
            <p:cNvSpPr/>
            <p:nvPr/>
          </p:nvSpPr>
          <p:spPr>
            <a:xfrm rot="-2719199">
              <a:off x="1922794" y="3668367"/>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8" name="Picture Placeholder 84">
              <a:extLst>
                <a:ext uri="{FF2B5EF4-FFF2-40B4-BE49-F238E27FC236}">
                  <a16:creationId xmlns:a16="http://schemas.microsoft.com/office/drawing/2014/main" id="{753B4EA9-94AD-3048-9BCB-FB2959C80018}"/>
                </a:ext>
              </a:extLst>
            </p:cNvPr>
            <p:cNvSpPr/>
            <p:nvPr/>
          </p:nvSpPr>
          <p:spPr>
            <a:xfrm rot="-2719199">
              <a:off x="2256360" y="3331188"/>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9" name="Picture Placeholder 84">
              <a:extLst>
                <a:ext uri="{FF2B5EF4-FFF2-40B4-BE49-F238E27FC236}">
                  <a16:creationId xmlns:a16="http://schemas.microsoft.com/office/drawing/2014/main" id="{753B4EA9-94AD-3048-9BCB-FB2959C80018}"/>
                </a:ext>
              </a:extLst>
            </p:cNvPr>
            <p:cNvSpPr/>
            <p:nvPr/>
          </p:nvSpPr>
          <p:spPr>
            <a:xfrm rot="-2719199">
              <a:off x="2189582" y="3398590"/>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0" name="Picture Placeholder 84">
              <a:extLst>
                <a:ext uri="{FF2B5EF4-FFF2-40B4-BE49-F238E27FC236}">
                  <a16:creationId xmlns:a16="http://schemas.microsoft.com/office/drawing/2014/main" id="{753B4EA9-94AD-3048-9BCB-FB2959C80018}"/>
                </a:ext>
              </a:extLst>
            </p:cNvPr>
            <p:cNvSpPr/>
            <p:nvPr/>
          </p:nvSpPr>
          <p:spPr>
            <a:xfrm rot="-2718599">
              <a:off x="2323081" y="326377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1" name="Picture Placeholder 84">
              <a:extLst>
                <a:ext uri="{FF2B5EF4-FFF2-40B4-BE49-F238E27FC236}">
                  <a16:creationId xmlns:a16="http://schemas.microsoft.com/office/drawing/2014/main" id="{753B4EA9-94AD-3048-9BCB-FB2959C80018}"/>
                </a:ext>
              </a:extLst>
            </p:cNvPr>
            <p:cNvSpPr/>
            <p:nvPr/>
          </p:nvSpPr>
          <p:spPr>
            <a:xfrm>
              <a:off x="1919802" y="3254994"/>
              <a:ext cx="433424" cy="433424"/>
            </a:xfrm>
            <a:custGeom>
              <a:avLst/>
              <a:gdLst>
                <a:gd name="connsiteX0" fmla="*/ 433425 w 433424"/>
                <a:gd name="connsiteY0" fmla="*/ 433425 h 433424"/>
                <a:gd name="connsiteX1" fmla="*/ 410593 w 433424"/>
                <a:gd name="connsiteY1" fmla="*/ 348169 h 433424"/>
                <a:gd name="connsiteX2" fmla="*/ 390544 w 433424"/>
                <a:gd name="connsiteY2" fmla="*/ 368155 h 433424"/>
                <a:gd name="connsiteX3" fmla="*/ 65207 w 433424"/>
                <a:gd name="connsiteY3" fmla="*/ 42881 h 433424"/>
                <a:gd name="connsiteX4" fmla="*/ 85256 w 433424"/>
                <a:gd name="connsiteY4" fmla="*/ 22832 h 433424"/>
                <a:gd name="connsiteX5" fmla="*/ 0 w 433424"/>
                <a:gd name="connsiteY5" fmla="*/ 0 h 433424"/>
                <a:gd name="connsiteX6" fmla="*/ 22832 w 433424"/>
                <a:gd name="connsiteY6" fmla="*/ 85256 h 433424"/>
                <a:gd name="connsiteX7" fmla="*/ 42881 w 433424"/>
                <a:gd name="connsiteY7" fmla="*/ 65207 h 433424"/>
                <a:gd name="connsiteX8" fmla="*/ 368155 w 433424"/>
                <a:gd name="connsiteY8" fmla="*/ 390544 h 433424"/>
                <a:gd name="connsiteX9" fmla="*/ 348106 w 433424"/>
                <a:gd name="connsiteY9" fmla="*/ 410593 h 433424"/>
                <a:gd name="connsiteX10" fmla="*/ 433425 w 433424"/>
                <a:gd name="connsiteY10" fmla="*/ 433425 h 4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424" h="433424">
                  <a:moveTo>
                    <a:pt x="433425" y="433425"/>
                  </a:moveTo>
                  <a:lnTo>
                    <a:pt x="410593" y="348169"/>
                  </a:lnTo>
                  <a:lnTo>
                    <a:pt x="390544" y="368155"/>
                  </a:lnTo>
                  <a:lnTo>
                    <a:pt x="65207" y="42881"/>
                  </a:lnTo>
                  <a:lnTo>
                    <a:pt x="85256" y="22832"/>
                  </a:lnTo>
                  <a:lnTo>
                    <a:pt x="0" y="0"/>
                  </a:lnTo>
                  <a:lnTo>
                    <a:pt x="22832" y="85256"/>
                  </a:lnTo>
                  <a:lnTo>
                    <a:pt x="42881" y="65207"/>
                  </a:lnTo>
                  <a:lnTo>
                    <a:pt x="368155" y="390544"/>
                  </a:lnTo>
                  <a:lnTo>
                    <a:pt x="348106" y="410593"/>
                  </a:lnTo>
                  <a:lnTo>
                    <a:pt x="433425" y="433425"/>
                  </a:lnTo>
                  <a:close/>
                </a:path>
              </a:pathLst>
            </a:custGeom>
            <a:solidFill>
              <a:schemeClr val="accent2"/>
            </a:solidFill>
            <a:ln w="6271" cap="flat">
              <a:noFill/>
              <a:prstDash val="solid"/>
              <a:miter/>
            </a:ln>
          </p:spPr>
          <p:txBody>
            <a:bodyPr rtlCol="0" anchor="ctr"/>
            <a:lstStyle/>
            <a:p>
              <a:endParaRPr lang="en-US"/>
            </a:p>
          </p:txBody>
        </p:sp>
        <p:sp>
          <p:nvSpPr>
            <p:cNvPr id="42" name="Picture Placeholder 84">
              <a:extLst>
                <a:ext uri="{FF2B5EF4-FFF2-40B4-BE49-F238E27FC236}">
                  <a16:creationId xmlns:a16="http://schemas.microsoft.com/office/drawing/2014/main" id="{753B4EA9-94AD-3048-9BCB-FB2959C80018}"/>
                </a:ext>
              </a:extLst>
            </p:cNvPr>
            <p:cNvSpPr/>
            <p:nvPr/>
          </p:nvSpPr>
          <p:spPr>
            <a:xfrm>
              <a:off x="1943836" y="3437901"/>
              <a:ext cx="63941" cy="82599"/>
            </a:xfrm>
            <a:custGeom>
              <a:avLst/>
              <a:gdLst>
                <a:gd name="connsiteX0" fmla="*/ 0 w 63941"/>
                <a:gd name="connsiteY0" fmla="*/ 0 h 82599"/>
                <a:gd name="connsiteX1" fmla="*/ 33520 w 63941"/>
                <a:gd name="connsiteY1" fmla="*/ 0 h 82599"/>
                <a:gd name="connsiteX2" fmla="*/ 63942 w 63941"/>
                <a:gd name="connsiteY2" fmla="*/ 26437 h 82599"/>
                <a:gd name="connsiteX3" fmla="*/ 33773 w 63941"/>
                <a:gd name="connsiteY3" fmla="*/ 52874 h 82599"/>
                <a:gd name="connsiteX4" fmla="*/ 9613 w 63941"/>
                <a:gd name="connsiteY4" fmla="*/ 52874 h 82599"/>
                <a:gd name="connsiteX5" fmla="*/ 9613 w 63941"/>
                <a:gd name="connsiteY5" fmla="*/ 82599 h 82599"/>
                <a:gd name="connsiteX6" fmla="*/ 0 w 63941"/>
                <a:gd name="connsiteY6" fmla="*/ 82599 h 82599"/>
                <a:gd name="connsiteX7" fmla="*/ 31623 w 63941"/>
                <a:gd name="connsiteY7" fmla="*/ 44272 h 82599"/>
                <a:gd name="connsiteX8" fmla="*/ 54202 w 63941"/>
                <a:gd name="connsiteY8" fmla="*/ 26690 h 82599"/>
                <a:gd name="connsiteX9" fmla="*/ 31623 w 63941"/>
                <a:gd name="connsiteY9" fmla="*/ 9171 h 82599"/>
                <a:gd name="connsiteX10" fmla="*/ 9613 w 63941"/>
                <a:gd name="connsiteY10" fmla="*/ 9171 h 82599"/>
                <a:gd name="connsiteX11" fmla="*/ 9613 w 63941"/>
                <a:gd name="connsiteY11" fmla="*/ 44272 h 8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41" h="82599">
                  <a:moveTo>
                    <a:pt x="0" y="0"/>
                  </a:moveTo>
                  <a:lnTo>
                    <a:pt x="33520" y="0"/>
                  </a:lnTo>
                  <a:cubicBezTo>
                    <a:pt x="50597" y="0"/>
                    <a:pt x="63942" y="10942"/>
                    <a:pt x="63942" y="26437"/>
                  </a:cubicBezTo>
                  <a:cubicBezTo>
                    <a:pt x="63942" y="41932"/>
                    <a:pt x="50597" y="52874"/>
                    <a:pt x="33773" y="52874"/>
                  </a:cubicBezTo>
                  <a:lnTo>
                    <a:pt x="9613" y="52874"/>
                  </a:lnTo>
                  <a:lnTo>
                    <a:pt x="9613" y="82599"/>
                  </a:lnTo>
                  <a:lnTo>
                    <a:pt x="0" y="82599"/>
                  </a:lnTo>
                  <a:close/>
                  <a:moveTo>
                    <a:pt x="31623" y="44272"/>
                  </a:moveTo>
                  <a:cubicBezTo>
                    <a:pt x="45031" y="44272"/>
                    <a:pt x="54202" y="37948"/>
                    <a:pt x="54202" y="26690"/>
                  </a:cubicBezTo>
                  <a:cubicBezTo>
                    <a:pt x="54202" y="15432"/>
                    <a:pt x="45031" y="9171"/>
                    <a:pt x="31623" y="9171"/>
                  </a:cubicBezTo>
                  <a:lnTo>
                    <a:pt x="9613" y="9171"/>
                  </a:lnTo>
                  <a:lnTo>
                    <a:pt x="9613" y="44272"/>
                  </a:lnTo>
                  <a:close/>
                </a:path>
              </a:pathLst>
            </a:custGeom>
            <a:solidFill>
              <a:schemeClr val="accent2"/>
            </a:solidFill>
            <a:ln w="6271" cap="flat">
              <a:noFill/>
              <a:prstDash val="solid"/>
              <a:miter/>
            </a:ln>
          </p:spPr>
          <p:txBody>
            <a:bodyPr rtlCol="0" anchor="ctr"/>
            <a:lstStyle/>
            <a:p>
              <a:endParaRPr lang="en-US"/>
            </a:p>
          </p:txBody>
        </p:sp>
        <p:sp>
          <p:nvSpPr>
            <p:cNvPr id="43" name="Picture Placeholder 84">
              <a:extLst>
                <a:ext uri="{FF2B5EF4-FFF2-40B4-BE49-F238E27FC236}">
                  <a16:creationId xmlns:a16="http://schemas.microsoft.com/office/drawing/2014/main" id="{753B4EA9-94AD-3048-9BCB-FB2959C80018}"/>
                </a:ext>
              </a:extLst>
            </p:cNvPr>
            <p:cNvSpPr/>
            <p:nvPr/>
          </p:nvSpPr>
          <p:spPr>
            <a:xfrm>
              <a:off x="2290424" y="3441063"/>
              <a:ext cx="83041" cy="82219"/>
            </a:xfrm>
            <a:custGeom>
              <a:avLst/>
              <a:gdLst>
                <a:gd name="connsiteX0" fmla="*/ 83042 w 83041"/>
                <a:gd name="connsiteY0" fmla="*/ 0 h 82219"/>
                <a:gd name="connsiteX1" fmla="*/ 46612 w 83041"/>
                <a:gd name="connsiteY1" fmla="*/ 82220 h 82219"/>
                <a:gd name="connsiteX2" fmla="*/ 36430 w 83041"/>
                <a:gd name="connsiteY2" fmla="*/ 82220 h 82219"/>
                <a:gd name="connsiteX3" fmla="*/ 0 w 83041"/>
                <a:gd name="connsiteY3" fmla="*/ 0 h 82219"/>
                <a:gd name="connsiteX4" fmla="*/ 10183 w 83041"/>
                <a:gd name="connsiteY4" fmla="*/ 0 h 82219"/>
                <a:gd name="connsiteX5" fmla="*/ 41806 w 83041"/>
                <a:gd name="connsiteY5" fmla="*/ 71025 h 82219"/>
                <a:gd name="connsiteX6" fmla="*/ 73049 w 83041"/>
                <a:gd name="connsiteY6" fmla="*/ 0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1" h="82219">
                  <a:moveTo>
                    <a:pt x="83042" y="0"/>
                  </a:moveTo>
                  <a:lnTo>
                    <a:pt x="46612" y="82220"/>
                  </a:lnTo>
                  <a:lnTo>
                    <a:pt x="36430" y="82220"/>
                  </a:lnTo>
                  <a:lnTo>
                    <a:pt x="0" y="0"/>
                  </a:lnTo>
                  <a:lnTo>
                    <a:pt x="10183" y="0"/>
                  </a:lnTo>
                  <a:lnTo>
                    <a:pt x="41806" y="71025"/>
                  </a:lnTo>
                  <a:lnTo>
                    <a:pt x="73049" y="0"/>
                  </a:lnTo>
                  <a:close/>
                </a:path>
              </a:pathLst>
            </a:custGeom>
            <a:solidFill>
              <a:schemeClr val="accent2"/>
            </a:solidFill>
            <a:ln w="6271" cap="flat">
              <a:noFill/>
              <a:prstDash val="solid"/>
              <a:miter/>
            </a:ln>
          </p:spPr>
          <p:txBody>
            <a:bodyPr rtlCol="0" anchor="ctr"/>
            <a:lstStyle/>
            <a:p>
              <a:endParaRPr lang="en-US"/>
            </a:p>
          </p:txBody>
        </p:sp>
      </p:grpSp>
      <p:grpSp>
        <p:nvGrpSpPr>
          <p:cNvPr id="44" name="Group 43" descr="NSX/SDN Controller&#10;">
            <a:extLst>
              <a:ext uri="{FF2B5EF4-FFF2-40B4-BE49-F238E27FC236}">
                <a16:creationId xmlns:a16="http://schemas.microsoft.com/office/drawing/2014/main" id="{0B714FE9-BEA8-6644-A801-6B9A7210F5A9}"/>
              </a:ext>
            </a:extLst>
          </p:cNvPr>
          <p:cNvGrpSpPr/>
          <p:nvPr/>
        </p:nvGrpSpPr>
        <p:grpSpPr>
          <a:xfrm>
            <a:off x="8121227" y="2293211"/>
            <a:ext cx="449913" cy="348524"/>
            <a:chOff x="4485843" y="1946681"/>
            <a:chExt cx="600837" cy="600837"/>
          </a:xfrm>
        </p:grpSpPr>
        <p:sp>
          <p:nvSpPr>
            <p:cNvPr id="45" name="Picture Placeholder 91">
              <a:extLst>
                <a:ext uri="{FF2B5EF4-FFF2-40B4-BE49-F238E27FC236}">
                  <a16:creationId xmlns:a16="http://schemas.microsoft.com/office/drawing/2014/main" id="{3D258D37-AF68-FE46-90C3-EF8BCA5CA6FA}"/>
                </a:ext>
              </a:extLst>
            </p:cNvPr>
            <p:cNvSpPr/>
            <p:nvPr/>
          </p:nvSpPr>
          <p:spPr>
            <a:xfrm>
              <a:off x="4485843" y="1946681"/>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46" name="Picture Placeholder 91">
              <a:extLst>
                <a:ext uri="{FF2B5EF4-FFF2-40B4-BE49-F238E27FC236}">
                  <a16:creationId xmlns:a16="http://schemas.microsoft.com/office/drawing/2014/main" id="{3D258D37-AF68-FE46-90C3-EF8BCA5CA6FA}"/>
                </a:ext>
              </a:extLst>
            </p:cNvPr>
            <p:cNvSpPr/>
            <p:nvPr/>
          </p:nvSpPr>
          <p:spPr>
            <a:xfrm>
              <a:off x="4816872" y="2261456"/>
              <a:ext cx="94869" cy="94869"/>
            </a:xfrm>
            <a:custGeom>
              <a:avLst/>
              <a:gdLst>
                <a:gd name="connsiteX0" fmla="*/ 94869 w 94869"/>
                <a:gd name="connsiteY0" fmla="*/ 47434 h 94869"/>
                <a:gd name="connsiteX1" fmla="*/ 47434 w 94869"/>
                <a:gd name="connsiteY1" fmla="*/ 94869 h 94869"/>
                <a:gd name="connsiteX2" fmla="*/ 0 w 94869"/>
                <a:gd name="connsiteY2" fmla="*/ 47434 h 94869"/>
                <a:gd name="connsiteX3" fmla="*/ 47434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4" y="94869"/>
                  </a:cubicBezTo>
                  <a:cubicBezTo>
                    <a:pt x="21237" y="94869"/>
                    <a:pt x="0" y="73632"/>
                    <a:pt x="0" y="47434"/>
                  </a:cubicBezTo>
                  <a:cubicBezTo>
                    <a:pt x="0" y="21237"/>
                    <a:pt x="21237" y="0"/>
                    <a:pt x="47434"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7" name="Picture Placeholder 91">
              <a:extLst>
                <a:ext uri="{FF2B5EF4-FFF2-40B4-BE49-F238E27FC236}">
                  <a16:creationId xmlns:a16="http://schemas.microsoft.com/office/drawing/2014/main" id="{3D258D37-AF68-FE46-90C3-EF8BCA5CA6FA}"/>
                </a:ext>
              </a:extLst>
            </p:cNvPr>
            <p:cNvSpPr/>
            <p:nvPr/>
          </p:nvSpPr>
          <p:spPr>
            <a:xfrm>
              <a:off x="4643894" y="2330015"/>
              <a:ext cx="94869" cy="94869"/>
            </a:xfrm>
            <a:custGeom>
              <a:avLst/>
              <a:gdLst>
                <a:gd name="connsiteX0" fmla="*/ 94869 w 94869"/>
                <a:gd name="connsiteY0" fmla="*/ 47435 h 94869"/>
                <a:gd name="connsiteX1" fmla="*/ 47435 w 94869"/>
                <a:gd name="connsiteY1" fmla="*/ 94869 h 94869"/>
                <a:gd name="connsiteX2" fmla="*/ 0 w 94869"/>
                <a:gd name="connsiteY2" fmla="*/ 47435 h 94869"/>
                <a:gd name="connsiteX3" fmla="*/ 47435 w 94869"/>
                <a:gd name="connsiteY3" fmla="*/ 0 h 94869"/>
                <a:gd name="connsiteX4" fmla="*/ 94869 w 94869"/>
                <a:gd name="connsiteY4" fmla="*/ 47435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5"/>
                  </a:moveTo>
                  <a:cubicBezTo>
                    <a:pt x="94869" y="73632"/>
                    <a:pt x="73632" y="94869"/>
                    <a:pt x="47435" y="94869"/>
                  </a:cubicBezTo>
                  <a:cubicBezTo>
                    <a:pt x="21237" y="94869"/>
                    <a:pt x="0" y="73632"/>
                    <a:pt x="0" y="47435"/>
                  </a:cubicBezTo>
                  <a:cubicBezTo>
                    <a:pt x="0" y="21237"/>
                    <a:pt x="21237" y="0"/>
                    <a:pt x="47435" y="0"/>
                  </a:cubicBezTo>
                  <a:cubicBezTo>
                    <a:pt x="73632" y="0"/>
                    <a:pt x="94869" y="21237"/>
                    <a:pt x="94869" y="47435"/>
                  </a:cubicBezTo>
                  <a:close/>
                </a:path>
              </a:pathLst>
            </a:custGeom>
            <a:solidFill>
              <a:schemeClr val="accent2"/>
            </a:solidFill>
            <a:ln w="6271" cap="flat">
              <a:noFill/>
              <a:prstDash val="solid"/>
              <a:miter/>
            </a:ln>
          </p:spPr>
          <p:txBody>
            <a:bodyPr rtlCol="0" anchor="ctr"/>
            <a:lstStyle/>
            <a:p>
              <a:endParaRPr lang="en-US"/>
            </a:p>
          </p:txBody>
        </p:sp>
        <p:sp>
          <p:nvSpPr>
            <p:cNvPr id="48" name="Picture Placeholder 91">
              <a:extLst>
                <a:ext uri="{FF2B5EF4-FFF2-40B4-BE49-F238E27FC236}">
                  <a16:creationId xmlns:a16="http://schemas.microsoft.com/office/drawing/2014/main" id="{3D258D37-AF68-FE46-90C3-EF8BCA5CA6FA}"/>
                </a:ext>
              </a:extLst>
            </p:cNvPr>
            <p:cNvSpPr/>
            <p:nvPr/>
          </p:nvSpPr>
          <p:spPr>
            <a:xfrm>
              <a:off x="4880751" y="2094044"/>
              <a:ext cx="94869" cy="94869"/>
            </a:xfrm>
            <a:custGeom>
              <a:avLst/>
              <a:gdLst>
                <a:gd name="connsiteX0" fmla="*/ 94869 w 94869"/>
                <a:gd name="connsiteY0" fmla="*/ 47434 h 94869"/>
                <a:gd name="connsiteX1" fmla="*/ 47435 w 94869"/>
                <a:gd name="connsiteY1" fmla="*/ 94869 h 94869"/>
                <a:gd name="connsiteX2" fmla="*/ 0 w 94869"/>
                <a:gd name="connsiteY2" fmla="*/ 47434 h 94869"/>
                <a:gd name="connsiteX3" fmla="*/ 47435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5" y="94869"/>
                  </a:cubicBezTo>
                  <a:cubicBezTo>
                    <a:pt x="21237" y="94869"/>
                    <a:pt x="0" y="73632"/>
                    <a:pt x="0" y="47434"/>
                  </a:cubicBezTo>
                  <a:cubicBezTo>
                    <a:pt x="0" y="21237"/>
                    <a:pt x="21237" y="0"/>
                    <a:pt x="47435"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9" name="Picture Placeholder 91">
              <a:extLst>
                <a:ext uri="{FF2B5EF4-FFF2-40B4-BE49-F238E27FC236}">
                  <a16:creationId xmlns:a16="http://schemas.microsoft.com/office/drawing/2014/main" id="{3D258D37-AF68-FE46-90C3-EF8BCA5CA6FA}"/>
                </a:ext>
              </a:extLst>
            </p:cNvPr>
            <p:cNvSpPr/>
            <p:nvPr/>
          </p:nvSpPr>
          <p:spPr>
            <a:xfrm>
              <a:off x="4635230" y="2086328"/>
              <a:ext cx="110680" cy="110680"/>
            </a:xfrm>
            <a:custGeom>
              <a:avLst/>
              <a:gdLst>
                <a:gd name="connsiteX0" fmla="*/ 55340 w 110680"/>
                <a:gd name="connsiteY0" fmla="*/ 15812 h 110680"/>
                <a:gd name="connsiteX1" fmla="*/ 94869 w 110680"/>
                <a:gd name="connsiteY1" fmla="*/ 55340 h 110680"/>
                <a:gd name="connsiteX2" fmla="*/ 55340 w 110680"/>
                <a:gd name="connsiteY2" fmla="*/ 94869 h 110680"/>
                <a:gd name="connsiteX3" fmla="*/ 15812 w 110680"/>
                <a:gd name="connsiteY3" fmla="*/ 55340 h 110680"/>
                <a:gd name="connsiteX4" fmla="*/ 55340 w 110680"/>
                <a:gd name="connsiteY4" fmla="*/ 15812 h 110680"/>
                <a:gd name="connsiteX5" fmla="*/ 55340 w 110680"/>
                <a:gd name="connsiteY5" fmla="*/ 0 h 110680"/>
                <a:gd name="connsiteX6" fmla="*/ 0 w 110680"/>
                <a:gd name="connsiteY6" fmla="*/ 55340 h 110680"/>
                <a:gd name="connsiteX7" fmla="*/ 55340 w 110680"/>
                <a:gd name="connsiteY7" fmla="*/ 110681 h 110680"/>
                <a:gd name="connsiteX8" fmla="*/ 110681 w 110680"/>
                <a:gd name="connsiteY8" fmla="*/ 55340 h 110680"/>
                <a:gd name="connsiteX9" fmla="*/ 55340 w 110680"/>
                <a:gd name="connsiteY9" fmla="*/ 0 h 11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 h="110680">
                  <a:moveTo>
                    <a:pt x="55340" y="15812"/>
                  </a:moveTo>
                  <a:cubicBezTo>
                    <a:pt x="77172" y="15812"/>
                    <a:pt x="94869" y="33509"/>
                    <a:pt x="94869" y="55340"/>
                  </a:cubicBezTo>
                  <a:cubicBezTo>
                    <a:pt x="94869" y="77171"/>
                    <a:pt x="77172" y="94869"/>
                    <a:pt x="55340" y="94869"/>
                  </a:cubicBezTo>
                  <a:cubicBezTo>
                    <a:pt x="33509" y="94869"/>
                    <a:pt x="15812" y="77171"/>
                    <a:pt x="15812" y="55340"/>
                  </a:cubicBezTo>
                  <a:cubicBezTo>
                    <a:pt x="15812" y="33509"/>
                    <a:pt x="33509" y="15812"/>
                    <a:pt x="55340" y="15812"/>
                  </a:cubicBezTo>
                  <a:moveTo>
                    <a:pt x="55340" y="0"/>
                  </a:moveTo>
                  <a:cubicBezTo>
                    <a:pt x="24777" y="0"/>
                    <a:pt x="0" y="24777"/>
                    <a:pt x="0" y="55340"/>
                  </a:cubicBezTo>
                  <a:cubicBezTo>
                    <a:pt x="0" y="85904"/>
                    <a:pt x="24777" y="110681"/>
                    <a:pt x="55340" y="110681"/>
                  </a:cubicBezTo>
                  <a:cubicBezTo>
                    <a:pt x="85904" y="110681"/>
                    <a:pt x="110681" y="85904"/>
                    <a:pt x="110681" y="55340"/>
                  </a:cubicBezTo>
                  <a:cubicBezTo>
                    <a:pt x="110681" y="24777"/>
                    <a:pt x="85904" y="0"/>
                    <a:pt x="55340" y="0"/>
                  </a:cubicBezTo>
                  <a:close/>
                </a:path>
              </a:pathLst>
            </a:custGeom>
            <a:solidFill>
              <a:schemeClr val="accent2"/>
            </a:solidFill>
            <a:ln w="6271" cap="flat">
              <a:noFill/>
              <a:prstDash val="solid"/>
              <a:miter/>
            </a:ln>
          </p:spPr>
          <p:txBody>
            <a:bodyPr rtlCol="0" anchor="ctr"/>
            <a:lstStyle/>
            <a:p>
              <a:endParaRPr lang="en-US"/>
            </a:p>
          </p:txBody>
        </p:sp>
        <p:sp>
          <p:nvSpPr>
            <p:cNvPr id="50" name="Picture Placeholder 91">
              <a:extLst>
                <a:ext uri="{FF2B5EF4-FFF2-40B4-BE49-F238E27FC236}">
                  <a16:creationId xmlns:a16="http://schemas.microsoft.com/office/drawing/2014/main" id="{3D258D37-AF68-FE46-90C3-EF8BCA5CA6FA}"/>
                </a:ext>
              </a:extLst>
            </p:cNvPr>
            <p:cNvSpPr/>
            <p:nvPr/>
          </p:nvSpPr>
          <p:spPr>
            <a:xfrm>
              <a:off x="4685004" y="2214717"/>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sp>
          <p:nvSpPr>
            <p:cNvPr id="51" name="Picture Placeholder 91">
              <a:extLst>
                <a:ext uri="{FF2B5EF4-FFF2-40B4-BE49-F238E27FC236}">
                  <a16:creationId xmlns:a16="http://schemas.microsoft.com/office/drawing/2014/main" id="{3D258D37-AF68-FE46-90C3-EF8BCA5CA6FA}"/>
                </a:ext>
              </a:extLst>
            </p:cNvPr>
            <p:cNvSpPr/>
            <p:nvPr/>
          </p:nvSpPr>
          <p:spPr>
            <a:xfrm>
              <a:off x="4763429" y="2135154"/>
              <a:ext cx="102648" cy="15811"/>
            </a:xfrm>
            <a:custGeom>
              <a:avLst/>
              <a:gdLst>
                <a:gd name="connsiteX0" fmla="*/ 0 w 102648"/>
                <a:gd name="connsiteY0" fmla="*/ 0 h 15811"/>
                <a:gd name="connsiteX1" fmla="*/ 102648 w 102648"/>
                <a:gd name="connsiteY1" fmla="*/ 0 h 15811"/>
                <a:gd name="connsiteX2" fmla="*/ 102648 w 102648"/>
                <a:gd name="connsiteY2" fmla="*/ 15811 h 15811"/>
                <a:gd name="connsiteX3" fmla="*/ 0 w 102648"/>
                <a:gd name="connsiteY3" fmla="*/ 15811 h 15811"/>
              </a:gdLst>
              <a:ahLst/>
              <a:cxnLst>
                <a:cxn ang="0">
                  <a:pos x="connsiteX0" y="connsiteY0"/>
                </a:cxn>
                <a:cxn ang="0">
                  <a:pos x="connsiteX1" y="connsiteY1"/>
                </a:cxn>
                <a:cxn ang="0">
                  <a:pos x="connsiteX2" y="connsiteY2"/>
                </a:cxn>
                <a:cxn ang="0">
                  <a:pos x="connsiteX3" y="connsiteY3"/>
                </a:cxn>
              </a:cxnLst>
              <a:rect l="l" t="t" r="r" b="b"/>
              <a:pathLst>
                <a:path w="102648" h="15811">
                  <a:moveTo>
                    <a:pt x="0" y="0"/>
                  </a:moveTo>
                  <a:lnTo>
                    <a:pt x="102648" y="0"/>
                  </a:lnTo>
                  <a:lnTo>
                    <a:pt x="102648"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52" name="Picture Placeholder 91">
              <a:extLst>
                <a:ext uri="{FF2B5EF4-FFF2-40B4-BE49-F238E27FC236}">
                  <a16:creationId xmlns:a16="http://schemas.microsoft.com/office/drawing/2014/main" id="{3D258D37-AF68-FE46-90C3-EF8BCA5CA6FA}"/>
                </a:ext>
              </a:extLst>
            </p:cNvPr>
            <p:cNvSpPr/>
            <p:nvPr/>
          </p:nvSpPr>
          <p:spPr>
            <a:xfrm rot="-2700000">
              <a:off x="4776000" y="2177112"/>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grpSp>
      <p:sp>
        <p:nvSpPr>
          <p:cNvPr id="59" name="Title 1">
            <a:extLst>
              <a:ext uri="{FF2B5EF4-FFF2-40B4-BE49-F238E27FC236}">
                <a16:creationId xmlns:a16="http://schemas.microsoft.com/office/drawing/2014/main" id="{7712153A-A776-CADC-0E02-35B05F7AF269}"/>
              </a:ext>
            </a:extLst>
          </p:cNvPr>
          <p:cNvSpPr txBox="1">
            <a:spLocks/>
          </p:cNvSpPr>
          <p:nvPr/>
        </p:nvSpPr>
        <p:spPr>
          <a:xfrm>
            <a:off x="1297860" y="4282342"/>
            <a:ext cx="1931892" cy="302368"/>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Management Domain</a:t>
            </a:r>
            <a:endParaRPr lang="en-US" sz="1600" dirty="0"/>
          </a:p>
        </p:txBody>
      </p:sp>
      <p:sp>
        <p:nvSpPr>
          <p:cNvPr id="61" name="Title 1">
            <a:extLst>
              <a:ext uri="{FF2B5EF4-FFF2-40B4-BE49-F238E27FC236}">
                <a16:creationId xmlns:a16="http://schemas.microsoft.com/office/drawing/2014/main" id="{7712153A-A776-CADC-0E02-35B05F7AF269}"/>
              </a:ext>
            </a:extLst>
          </p:cNvPr>
          <p:cNvSpPr txBox="1">
            <a:spLocks/>
          </p:cNvSpPr>
          <p:nvPr/>
        </p:nvSpPr>
        <p:spPr>
          <a:xfrm>
            <a:off x="7810097" y="4282342"/>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Workload Domain</a:t>
            </a:r>
            <a:endParaRPr lang="en-US" sz="1600" dirty="0"/>
          </a:p>
        </p:txBody>
      </p:sp>
      <p:grpSp>
        <p:nvGrpSpPr>
          <p:cNvPr id="62" name="Group 61" descr="Router&#10;">
            <a:extLst>
              <a:ext uri="{FF2B5EF4-FFF2-40B4-BE49-F238E27FC236}">
                <a16:creationId xmlns:a16="http://schemas.microsoft.com/office/drawing/2014/main" id="{39D8F18D-5475-704E-87A3-A8126CA68911}"/>
              </a:ext>
            </a:extLst>
          </p:cNvPr>
          <p:cNvGrpSpPr/>
          <p:nvPr/>
        </p:nvGrpSpPr>
        <p:grpSpPr>
          <a:xfrm>
            <a:off x="7589243" y="2270932"/>
            <a:ext cx="364559" cy="370803"/>
            <a:chOff x="529959" y="1943518"/>
            <a:chExt cx="600837" cy="600837"/>
          </a:xfrm>
        </p:grpSpPr>
        <p:sp>
          <p:nvSpPr>
            <p:cNvPr id="63" name="Picture Placeholder 83">
              <a:extLst>
                <a:ext uri="{FF2B5EF4-FFF2-40B4-BE49-F238E27FC236}">
                  <a16:creationId xmlns:a16="http://schemas.microsoft.com/office/drawing/2014/main" id="{5558E377-AA1C-0E45-A298-D677776D7856}"/>
                </a:ext>
              </a:extLst>
            </p:cNvPr>
            <p:cNvSpPr/>
            <p:nvPr/>
          </p:nvSpPr>
          <p:spPr>
            <a:xfrm>
              <a:off x="529959" y="1943518"/>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64" name="Picture Placeholder 83">
              <a:extLst>
                <a:ext uri="{FF2B5EF4-FFF2-40B4-BE49-F238E27FC236}">
                  <a16:creationId xmlns:a16="http://schemas.microsoft.com/office/drawing/2014/main" id="{5558E377-AA1C-0E45-A298-D677776D7856}"/>
                </a:ext>
              </a:extLst>
            </p:cNvPr>
            <p:cNvSpPr/>
            <p:nvPr/>
          </p:nvSpPr>
          <p:spPr>
            <a:xfrm>
              <a:off x="591561" y="2201436"/>
              <a:ext cx="189738" cy="85192"/>
            </a:xfrm>
            <a:custGeom>
              <a:avLst/>
              <a:gdLst>
                <a:gd name="connsiteX0" fmla="*/ 115993 w 189738"/>
                <a:gd name="connsiteY0" fmla="*/ 26753 h 85192"/>
                <a:gd name="connsiteX1" fmla="*/ 0 w 189738"/>
                <a:gd name="connsiteY1" fmla="*/ 26753 h 85192"/>
                <a:gd name="connsiteX2" fmla="*/ 0 w 189738"/>
                <a:gd name="connsiteY2" fmla="*/ 58376 h 85192"/>
                <a:gd name="connsiteX3" fmla="*/ 115993 w 189738"/>
                <a:gd name="connsiteY3" fmla="*/ 58376 h 85192"/>
                <a:gd name="connsiteX4" fmla="*/ 115993 w 189738"/>
                <a:gd name="connsiteY4" fmla="*/ 85192 h 85192"/>
                <a:gd name="connsiteX5" fmla="*/ 189738 w 189738"/>
                <a:gd name="connsiteY5" fmla="*/ 42565 h 85192"/>
                <a:gd name="connsiteX6" fmla="*/ 115993 w 189738"/>
                <a:gd name="connsiteY6" fmla="*/ 0 h 85192"/>
                <a:gd name="connsiteX7" fmla="*/ 115993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15993" y="26753"/>
                  </a:moveTo>
                  <a:lnTo>
                    <a:pt x="0" y="26753"/>
                  </a:lnTo>
                  <a:lnTo>
                    <a:pt x="0" y="58376"/>
                  </a:lnTo>
                  <a:lnTo>
                    <a:pt x="115993" y="58376"/>
                  </a:lnTo>
                  <a:lnTo>
                    <a:pt x="115993" y="85192"/>
                  </a:lnTo>
                  <a:lnTo>
                    <a:pt x="189738" y="42565"/>
                  </a:lnTo>
                  <a:lnTo>
                    <a:pt x="115993" y="0"/>
                  </a:lnTo>
                  <a:lnTo>
                    <a:pt x="115993" y="26753"/>
                  </a:lnTo>
                  <a:close/>
                </a:path>
              </a:pathLst>
            </a:custGeom>
            <a:solidFill>
              <a:schemeClr val="accent2"/>
            </a:solidFill>
            <a:ln w="6271" cap="flat">
              <a:noFill/>
              <a:prstDash val="solid"/>
              <a:miter/>
            </a:ln>
          </p:spPr>
          <p:txBody>
            <a:bodyPr rtlCol="0" anchor="ctr"/>
            <a:lstStyle/>
            <a:p>
              <a:endParaRPr lang="en-US"/>
            </a:p>
          </p:txBody>
        </p:sp>
        <p:sp>
          <p:nvSpPr>
            <p:cNvPr id="65" name="Picture Placeholder 83">
              <a:extLst>
                <a:ext uri="{FF2B5EF4-FFF2-40B4-BE49-F238E27FC236}">
                  <a16:creationId xmlns:a16="http://schemas.microsoft.com/office/drawing/2014/main" id="{5558E377-AA1C-0E45-A298-D677776D7856}"/>
                </a:ext>
              </a:extLst>
            </p:cNvPr>
            <p:cNvSpPr/>
            <p:nvPr/>
          </p:nvSpPr>
          <p:spPr>
            <a:xfrm>
              <a:off x="879457" y="2201436"/>
              <a:ext cx="189738" cy="85192"/>
            </a:xfrm>
            <a:custGeom>
              <a:avLst/>
              <a:gdLst>
                <a:gd name="connsiteX0" fmla="*/ 189738 w 189738"/>
                <a:gd name="connsiteY0" fmla="*/ 26753 h 85192"/>
                <a:gd name="connsiteX1" fmla="*/ 73745 w 189738"/>
                <a:gd name="connsiteY1" fmla="*/ 26753 h 85192"/>
                <a:gd name="connsiteX2" fmla="*/ 73745 w 189738"/>
                <a:gd name="connsiteY2" fmla="*/ 0 h 85192"/>
                <a:gd name="connsiteX3" fmla="*/ 0 w 189738"/>
                <a:gd name="connsiteY3" fmla="*/ 42565 h 85192"/>
                <a:gd name="connsiteX4" fmla="*/ 73745 w 189738"/>
                <a:gd name="connsiteY4" fmla="*/ 85192 h 85192"/>
                <a:gd name="connsiteX5" fmla="*/ 73745 w 189738"/>
                <a:gd name="connsiteY5" fmla="*/ 58376 h 85192"/>
                <a:gd name="connsiteX6" fmla="*/ 189738 w 189738"/>
                <a:gd name="connsiteY6" fmla="*/ 58376 h 85192"/>
                <a:gd name="connsiteX7" fmla="*/ 189738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89738" y="26753"/>
                  </a:moveTo>
                  <a:lnTo>
                    <a:pt x="73745" y="26753"/>
                  </a:lnTo>
                  <a:lnTo>
                    <a:pt x="73745" y="0"/>
                  </a:lnTo>
                  <a:lnTo>
                    <a:pt x="0" y="42565"/>
                  </a:lnTo>
                  <a:lnTo>
                    <a:pt x="73745" y="85192"/>
                  </a:lnTo>
                  <a:lnTo>
                    <a:pt x="73745" y="58376"/>
                  </a:lnTo>
                  <a:lnTo>
                    <a:pt x="189738" y="58376"/>
                  </a:lnTo>
                  <a:lnTo>
                    <a:pt x="189738" y="26753"/>
                  </a:lnTo>
                  <a:close/>
                </a:path>
              </a:pathLst>
            </a:custGeom>
            <a:solidFill>
              <a:schemeClr val="accent2"/>
            </a:solidFill>
            <a:ln w="6271" cap="flat">
              <a:noFill/>
              <a:prstDash val="solid"/>
              <a:miter/>
            </a:ln>
          </p:spPr>
          <p:txBody>
            <a:bodyPr rtlCol="0" anchor="ctr"/>
            <a:lstStyle/>
            <a:p>
              <a:endParaRPr lang="en-US"/>
            </a:p>
          </p:txBody>
        </p:sp>
        <p:sp>
          <p:nvSpPr>
            <p:cNvPr id="66" name="Picture Placeholder 83">
              <a:extLst>
                <a:ext uri="{FF2B5EF4-FFF2-40B4-BE49-F238E27FC236}">
                  <a16:creationId xmlns:a16="http://schemas.microsoft.com/office/drawing/2014/main" id="{5558E377-AA1C-0E45-A298-D677776D7856}"/>
                </a:ext>
              </a:extLst>
            </p:cNvPr>
            <p:cNvSpPr/>
            <p:nvPr/>
          </p:nvSpPr>
          <p:spPr>
            <a:xfrm>
              <a:off x="787813" y="2010243"/>
              <a:ext cx="85129" cy="189738"/>
            </a:xfrm>
            <a:custGeom>
              <a:avLst/>
              <a:gdLst>
                <a:gd name="connsiteX0" fmla="*/ 0 w 85129"/>
                <a:gd name="connsiteY0" fmla="*/ 73745 h 189738"/>
                <a:gd name="connsiteX1" fmla="*/ 26753 w 85129"/>
                <a:gd name="connsiteY1" fmla="*/ 73745 h 189738"/>
                <a:gd name="connsiteX2" fmla="*/ 26753 w 85129"/>
                <a:gd name="connsiteY2" fmla="*/ 189738 h 189738"/>
                <a:gd name="connsiteX3" fmla="*/ 58376 w 85129"/>
                <a:gd name="connsiteY3" fmla="*/ 189738 h 189738"/>
                <a:gd name="connsiteX4" fmla="*/ 58376 w 85129"/>
                <a:gd name="connsiteY4" fmla="*/ 73745 h 189738"/>
                <a:gd name="connsiteX5" fmla="*/ 85129 w 85129"/>
                <a:gd name="connsiteY5" fmla="*/ 73745 h 189738"/>
                <a:gd name="connsiteX6" fmla="*/ 42565 w 85129"/>
                <a:gd name="connsiteY6" fmla="*/ 0 h 189738"/>
                <a:gd name="connsiteX7" fmla="*/ 0 w 85129"/>
                <a:gd name="connsiteY7" fmla="*/ 73745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0" y="73745"/>
                  </a:moveTo>
                  <a:lnTo>
                    <a:pt x="26753" y="73745"/>
                  </a:lnTo>
                  <a:lnTo>
                    <a:pt x="26753" y="189738"/>
                  </a:lnTo>
                  <a:lnTo>
                    <a:pt x="58376" y="189738"/>
                  </a:lnTo>
                  <a:lnTo>
                    <a:pt x="58376" y="73745"/>
                  </a:lnTo>
                  <a:lnTo>
                    <a:pt x="85129" y="73745"/>
                  </a:lnTo>
                  <a:lnTo>
                    <a:pt x="42565" y="0"/>
                  </a:lnTo>
                  <a:lnTo>
                    <a:pt x="0" y="73745"/>
                  </a:lnTo>
                  <a:close/>
                </a:path>
              </a:pathLst>
            </a:custGeom>
            <a:solidFill>
              <a:schemeClr val="accent2"/>
            </a:solidFill>
            <a:ln w="6271" cap="flat">
              <a:noFill/>
              <a:prstDash val="solid"/>
              <a:miter/>
            </a:ln>
          </p:spPr>
          <p:txBody>
            <a:bodyPr rtlCol="0" anchor="ctr"/>
            <a:lstStyle/>
            <a:p>
              <a:endParaRPr lang="en-US"/>
            </a:p>
          </p:txBody>
        </p:sp>
        <p:sp>
          <p:nvSpPr>
            <p:cNvPr id="67" name="Picture Placeholder 83">
              <a:extLst>
                <a:ext uri="{FF2B5EF4-FFF2-40B4-BE49-F238E27FC236}">
                  <a16:creationId xmlns:a16="http://schemas.microsoft.com/office/drawing/2014/main" id="{5558E377-AA1C-0E45-A298-D677776D7856}"/>
                </a:ext>
              </a:extLst>
            </p:cNvPr>
            <p:cNvSpPr/>
            <p:nvPr/>
          </p:nvSpPr>
          <p:spPr>
            <a:xfrm>
              <a:off x="787813" y="2288083"/>
              <a:ext cx="85129" cy="189738"/>
            </a:xfrm>
            <a:custGeom>
              <a:avLst/>
              <a:gdLst>
                <a:gd name="connsiteX0" fmla="*/ 58376 w 85129"/>
                <a:gd name="connsiteY0" fmla="*/ 0 h 189738"/>
                <a:gd name="connsiteX1" fmla="*/ 26753 w 85129"/>
                <a:gd name="connsiteY1" fmla="*/ 0 h 189738"/>
                <a:gd name="connsiteX2" fmla="*/ 26753 w 85129"/>
                <a:gd name="connsiteY2" fmla="*/ 115993 h 189738"/>
                <a:gd name="connsiteX3" fmla="*/ 0 w 85129"/>
                <a:gd name="connsiteY3" fmla="*/ 115993 h 189738"/>
                <a:gd name="connsiteX4" fmla="*/ 42565 w 85129"/>
                <a:gd name="connsiteY4" fmla="*/ 189738 h 189738"/>
                <a:gd name="connsiteX5" fmla="*/ 85129 w 85129"/>
                <a:gd name="connsiteY5" fmla="*/ 115993 h 189738"/>
                <a:gd name="connsiteX6" fmla="*/ 58376 w 85129"/>
                <a:gd name="connsiteY6" fmla="*/ 115993 h 189738"/>
                <a:gd name="connsiteX7" fmla="*/ 58376 w 85129"/>
                <a:gd name="connsiteY7"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58376" y="0"/>
                  </a:moveTo>
                  <a:lnTo>
                    <a:pt x="26753" y="0"/>
                  </a:lnTo>
                  <a:lnTo>
                    <a:pt x="26753" y="115993"/>
                  </a:lnTo>
                  <a:lnTo>
                    <a:pt x="0" y="115993"/>
                  </a:lnTo>
                  <a:lnTo>
                    <a:pt x="42565" y="189738"/>
                  </a:lnTo>
                  <a:lnTo>
                    <a:pt x="85129" y="115993"/>
                  </a:lnTo>
                  <a:lnTo>
                    <a:pt x="58376" y="115993"/>
                  </a:lnTo>
                  <a:lnTo>
                    <a:pt x="58376" y="0"/>
                  </a:lnTo>
                  <a:close/>
                </a:path>
              </a:pathLst>
            </a:custGeom>
            <a:solidFill>
              <a:schemeClr val="accent2"/>
            </a:solidFill>
            <a:ln w="6271" cap="flat">
              <a:noFill/>
              <a:prstDash val="solid"/>
              <a:miter/>
            </a:ln>
          </p:spPr>
          <p:txBody>
            <a:bodyPr rtlCol="0" anchor="ctr"/>
            <a:lstStyle/>
            <a:p>
              <a:endParaRPr lang="en-US"/>
            </a:p>
          </p:txBody>
        </p:sp>
      </p:grpSp>
      <p:grpSp>
        <p:nvGrpSpPr>
          <p:cNvPr id="74" name="Group 73" descr="Multiple apps&#10;">
            <a:extLst>
              <a:ext uri="{FF2B5EF4-FFF2-40B4-BE49-F238E27FC236}">
                <a16:creationId xmlns:a16="http://schemas.microsoft.com/office/drawing/2014/main" id="{5301F908-D284-634A-B05D-B6A312878A73}"/>
              </a:ext>
            </a:extLst>
          </p:cNvPr>
          <p:cNvGrpSpPr/>
          <p:nvPr/>
        </p:nvGrpSpPr>
        <p:grpSpPr>
          <a:xfrm>
            <a:off x="8167652" y="1737216"/>
            <a:ext cx="448838" cy="488706"/>
            <a:chOff x="5805988" y="720881"/>
            <a:chExt cx="597276" cy="591949"/>
          </a:xfrm>
        </p:grpSpPr>
        <p:sp>
          <p:nvSpPr>
            <p:cNvPr id="75" name="Picture Placeholder 78">
              <a:extLst>
                <a:ext uri="{FF2B5EF4-FFF2-40B4-BE49-F238E27FC236}">
                  <a16:creationId xmlns:a16="http://schemas.microsoft.com/office/drawing/2014/main" id="{D49F39DA-C1EB-3846-BE2E-CA0920CF2A3D}"/>
                </a:ext>
              </a:extLst>
            </p:cNvPr>
            <p:cNvSpPr/>
            <p:nvPr/>
          </p:nvSpPr>
          <p:spPr>
            <a:xfrm>
              <a:off x="5906360" y="1003800"/>
              <a:ext cx="96133" cy="95827"/>
            </a:xfrm>
            <a:custGeom>
              <a:avLst/>
              <a:gdLst>
                <a:gd name="connsiteX0" fmla="*/ 75010 w 96133"/>
                <a:gd name="connsiteY0" fmla="*/ 74089 h 95827"/>
                <a:gd name="connsiteX1" fmla="*/ 21440 w 96133"/>
                <a:gd name="connsiteY1" fmla="*/ 74089 h 95827"/>
                <a:gd name="connsiteX2" fmla="*/ 11764 w 96133"/>
                <a:gd name="connsiteY2" fmla="*/ 95827 h 95827"/>
                <a:gd name="connsiteX3" fmla="*/ 0 w 96133"/>
                <a:gd name="connsiteY3" fmla="*/ 95827 h 95827"/>
                <a:gd name="connsiteX4" fmla="*/ 42122 w 96133"/>
                <a:gd name="connsiteY4" fmla="*/ 0 h 95827"/>
                <a:gd name="connsiteX5" fmla="*/ 54012 w 96133"/>
                <a:gd name="connsiteY5" fmla="*/ 0 h 95827"/>
                <a:gd name="connsiteX6" fmla="*/ 96134 w 96133"/>
                <a:gd name="connsiteY6" fmla="*/ 95827 h 95827"/>
                <a:gd name="connsiteX7" fmla="*/ 84307 w 96133"/>
                <a:gd name="connsiteY7" fmla="*/ 95827 h 95827"/>
                <a:gd name="connsiteX8" fmla="*/ 70583 w 96133"/>
                <a:gd name="connsiteY8" fmla="*/ 63758 h 95827"/>
                <a:gd name="connsiteX9" fmla="*/ 48446 w 96133"/>
                <a:gd name="connsiteY9" fmla="*/ 13056 h 95827"/>
                <a:gd name="connsiteX10" fmla="*/ 26184 w 96133"/>
                <a:gd name="connsiteY10" fmla="*/ 63758 h 9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133" h="95827">
                  <a:moveTo>
                    <a:pt x="75010" y="74089"/>
                  </a:moveTo>
                  <a:lnTo>
                    <a:pt x="21440" y="74089"/>
                  </a:lnTo>
                  <a:lnTo>
                    <a:pt x="11764" y="95827"/>
                  </a:lnTo>
                  <a:lnTo>
                    <a:pt x="0" y="95827"/>
                  </a:lnTo>
                  <a:lnTo>
                    <a:pt x="42122" y="0"/>
                  </a:lnTo>
                  <a:lnTo>
                    <a:pt x="54012" y="0"/>
                  </a:lnTo>
                  <a:lnTo>
                    <a:pt x="96134" y="95827"/>
                  </a:lnTo>
                  <a:lnTo>
                    <a:pt x="84307" y="95827"/>
                  </a:lnTo>
                  <a:close/>
                  <a:moveTo>
                    <a:pt x="70583" y="63758"/>
                  </a:moveTo>
                  <a:lnTo>
                    <a:pt x="48446" y="13056"/>
                  </a:lnTo>
                  <a:lnTo>
                    <a:pt x="26184" y="63758"/>
                  </a:lnTo>
                  <a:close/>
                </a:path>
              </a:pathLst>
            </a:custGeom>
            <a:solidFill>
              <a:schemeClr val="accent2"/>
            </a:solidFill>
            <a:ln w="6271" cap="flat">
              <a:noFill/>
              <a:prstDash val="solid"/>
              <a:miter/>
            </a:ln>
          </p:spPr>
          <p:txBody>
            <a:bodyPr rtlCol="0" anchor="ctr"/>
            <a:lstStyle/>
            <a:p>
              <a:endParaRPr lang="en-US"/>
            </a:p>
          </p:txBody>
        </p:sp>
        <p:sp>
          <p:nvSpPr>
            <p:cNvPr id="76" name="Picture Placeholder 78">
              <a:extLst>
                <a:ext uri="{FF2B5EF4-FFF2-40B4-BE49-F238E27FC236}">
                  <a16:creationId xmlns:a16="http://schemas.microsoft.com/office/drawing/2014/main" id="{D49F39DA-C1EB-3846-BE2E-CA0920CF2A3D}"/>
                </a:ext>
              </a:extLst>
            </p:cNvPr>
            <p:cNvSpPr/>
            <p:nvPr/>
          </p:nvSpPr>
          <p:spPr>
            <a:xfrm>
              <a:off x="6022100"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878 w 74061"/>
                <a:gd name="connsiteY4" fmla="*/ 61413 h 95890"/>
                <a:gd name="connsiteX5" fmla="*/ 10878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878 w 74061"/>
                <a:gd name="connsiteY10" fmla="*/ 10014 h 95890"/>
                <a:gd name="connsiteX11" fmla="*/ 10878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629" y="0"/>
                    <a:pt x="74061" y="12676"/>
                    <a:pt x="74061" y="30675"/>
                  </a:cubicBezTo>
                  <a:cubicBezTo>
                    <a:pt x="74061" y="48674"/>
                    <a:pt x="58629" y="61413"/>
                    <a:pt x="38833" y="61413"/>
                  </a:cubicBezTo>
                  <a:lnTo>
                    <a:pt x="10878" y="61413"/>
                  </a:lnTo>
                  <a:lnTo>
                    <a:pt x="10878" y="95891"/>
                  </a:lnTo>
                  <a:lnTo>
                    <a:pt x="0" y="95891"/>
                  </a:lnTo>
                  <a:close/>
                  <a:moveTo>
                    <a:pt x="36872" y="50702"/>
                  </a:moveTo>
                  <a:cubicBezTo>
                    <a:pt x="52494" y="50702"/>
                    <a:pt x="63056" y="43224"/>
                    <a:pt x="63056" y="30358"/>
                  </a:cubicBezTo>
                  <a:cubicBezTo>
                    <a:pt x="63056" y="17492"/>
                    <a:pt x="52494" y="10014"/>
                    <a:pt x="36872" y="10014"/>
                  </a:cubicBezTo>
                  <a:lnTo>
                    <a:pt x="10878" y="10014"/>
                  </a:lnTo>
                  <a:lnTo>
                    <a:pt x="10878" y="50702"/>
                  </a:lnTo>
                  <a:close/>
                </a:path>
              </a:pathLst>
            </a:custGeom>
            <a:solidFill>
              <a:schemeClr val="accent2"/>
            </a:solidFill>
            <a:ln w="6271" cap="flat">
              <a:noFill/>
              <a:prstDash val="solid"/>
              <a:miter/>
            </a:ln>
          </p:spPr>
          <p:txBody>
            <a:bodyPr rtlCol="0" anchor="ctr"/>
            <a:lstStyle/>
            <a:p>
              <a:endParaRPr lang="en-US"/>
            </a:p>
          </p:txBody>
        </p:sp>
        <p:sp>
          <p:nvSpPr>
            <p:cNvPr id="77" name="Picture Placeholder 78">
              <a:extLst>
                <a:ext uri="{FF2B5EF4-FFF2-40B4-BE49-F238E27FC236}">
                  <a16:creationId xmlns:a16="http://schemas.microsoft.com/office/drawing/2014/main" id="{D49F39DA-C1EB-3846-BE2E-CA0920CF2A3D}"/>
                </a:ext>
              </a:extLst>
            </p:cNvPr>
            <p:cNvSpPr/>
            <p:nvPr/>
          </p:nvSpPr>
          <p:spPr>
            <a:xfrm>
              <a:off x="6115894"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942 w 74061"/>
                <a:gd name="connsiteY4" fmla="*/ 61413 h 95890"/>
                <a:gd name="connsiteX5" fmla="*/ 10942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942 w 74061"/>
                <a:gd name="connsiteY10" fmla="*/ 10014 h 95890"/>
                <a:gd name="connsiteX11" fmla="*/ 10942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566" y="0"/>
                    <a:pt x="74061" y="12676"/>
                    <a:pt x="74061" y="30675"/>
                  </a:cubicBezTo>
                  <a:cubicBezTo>
                    <a:pt x="74061" y="48674"/>
                    <a:pt x="58566" y="61413"/>
                    <a:pt x="38833" y="61413"/>
                  </a:cubicBezTo>
                  <a:lnTo>
                    <a:pt x="10942" y="61413"/>
                  </a:lnTo>
                  <a:lnTo>
                    <a:pt x="10942" y="95891"/>
                  </a:lnTo>
                  <a:lnTo>
                    <a:pt x="0" y="95891"/>
                  </a:lnTo>
                  <a:close/>
                  <a:moveTo>
                    <a:pt x="36872" y="50702"/>
                  </a:moveTo>
                  <a:cubicBezTo>
                    <a:pt x="52431" y="50702"/>
                    <a:pt x="63056" y="43224"/>
                    <a:pt x="63056" y="30358"/>
                  </a:cubicBezTo>
                  <a:cubicBezTo>
                    <a:pt x="63056" y="17492"/>
                    <a:pt x="52431" y="10014"/>
                    <a:pt x="36872" y="10014"/>
                  </a:cubicBezTo>
                  <a:lnTo>
                    <a:pt x="10942" y="10014"/>
                  </a:lnTo>
                  <a:lnTo>
                    <a:pt x="10942" y="50702"/>
                  </a:lnTo>
                  <a:close/>
                </a:path>
              </a:pathLst>
            </a:custGeom>
            <a:solidFill>
              <a:schemeClr val="accent2"/>
            </a:solidFill>
            <a:ln w="6271" cap="flat">
              <a:noFill/>
              <a:prstDash val="solid"/>
              <a:miter/>
            </a:ln>
          </p:spPr>
          <p:txBody>
            <a:bodyPr rtlCol="0" anchor="ctr"/>
            <a:lstStyle/>
            <a:p>
              <a:endParaRPr lang="en-US"/>
            </a:p>
          </p:txBody>
        </p:sp>
        <p:sp>
          <p:nvSpPr>
            <p:cNvPr id="78" name="Picture Placeholder 78">
              <a:extLst>
                <a:ext uri="{FF2B5EF4-FFF2-40B4-BE49-F238E27FC236}">
                  <a16:creationId xmlns:a16="http://schemas.microsoft.com/office/drawing/2014/main" id="{D49F39DA-C1EB-3846-BE2E-CA0920CF2A3D}"/>
                </a:ext>
              </a:extLst>
            </p:cNvPr>
            <p:cNvSpPr/>
            <p:nvPr/>
          </p:nvSpPr>
          <p:spPr>
            <a:xfrm>
              <a:off x="5805988" y="821652"/>
              <a:ext cx="490156" cy="491178"/>
            </a:xfrm>
            <a:custGeom>
              <a:avLst/>
              <a:gdLst>
                <a:gd name="connsiteX0" fmla="*/ 452715 w 490156"/>
                <a:gd name="connsiteY0" fmla="*/ 15844 h 491178"/>
                <a:gd name="connsiteX1" fmla="*/ 474345 w 490156"/>
                <a:gd name="connsiteY1" fmla="*/ 37520 h 491178"/>
                <a:gd name="connsiteX2" fmla="*/ 474345 w 490156"/>
                <a:gd name="connsiteY2" fmla="*/ 453659 h 491178"/>
                <a:gd name="connsiteX3" fmla="*/ 452715 w 490156"/>
                <a:gd name="connsiteY3" fmla="*/ 475334 h 491178"/>
                <a:gd name="connsiteX4" fmla="*/ 37442 w 490156"/>
                <a:gd name="connsiteY4" fmla="*/ 475334 h 491178"/>
                <a:gd name="connsiteX5" fmla="*/ 15812 w 490156"/>
                <a:gd name="connsiteY5" fmla="*/ 453659 h 491178"/>
                <a:gd name="connsiteX6" fmla="*/ 15812 w 490156"/>
                <a:gd name="connsiteY6" fmla="*/ 37520 h 491178"/>
                <a:gd name="connsiteX7" fmla="*/ 37442 w 490156"/>
                <a:gd name="connsiteY7" fmla="*/ 15844 h 491178"/>
                <a:gd name="connsiteX8" fmla="*/ 452715 w 490156"/>
                <a:gd name="connsiteY8" fmla="*/ 15844 h 491178"/>
                <a:gd name="connsiteX9" fmla="*/ 452715 w 490156"/>
                <a:gd name="connsiteY9" fmla="*/ 0 h 491178"/>
                <a:gd name="connsiteX10" fmla="*/ 37442 w 490156"/>
                <a:gd name="connsiteY10" fmla="*/ 0 h 491178"/>
                <a:gd name="connsiteX11" fmla="*/ 0 w 490156"/>
                <a:gd name="connsiteY11" fmla="*/ 37520 h 491178"/>
                <a:gd name="connsiteX12" fmla="*/ 0 w 490156"/>
                <a:gd name="connsiteY12" fmla="*/ 453659 h 491178"/>
                <a:gd name="connsiteX13" fmla="*/ 37442 w 490156"/>
                <a:gd name="connsiteY13" fmla="*/ 491178 h 491178"/>
                <a:gd name="connsiteX14" fmla="*/ 452715 w 490156"/>
                <a:gd name="connsiteY14" fmla="*/ 491178 h 491178"/>
                <a:gd name="connsiteX15" fmla="*/ 490156 w 490156"/>
                <a:gd name="connsiteY15" fmla="*/ 453659 h 491178"/>
                <a:gd name="connsiteX16" fmla="*/ 490156 w 490156"/>
                <a:gd name="connsiteY16" fmla="*/ 37520 h 491178"/>
                <a:gd name="connsiteX17" fmla="*/ 452715 w 490156"/>
                <a:gd name="connsiteY17" fmla="*/ 0 h 4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156" h="491178">
                  <a:moveTo>
                    <a:pt x="452715" y="15844"/>
                  </a:moveTo>
                  <a:cubicBezTo>
                    <a:pt x="464661" y="15844"/>
                    <a:pt x="474345" y="25549"/>
                    <a:pt x="474345" y="37520"/>
                  </a:cubicBezTo>
                  <a:lnTo>
                    <a:pt x="474345" y="453659"/>
                  </a:lnTo>
                  <a:cubicBezTo>
                    <a:pt x="474345" y="465631"/>
                    <a:pt x="464661" y="475334"/>
                    <a:pt x="452715" y="475334"/>
                  </a:cubicBezTo>
                  <a:lnTo>
                    <a:pt x="37442" y="475334"/>
                  </a:lnTo>
                  <a:cubicBezTo>
                    <a:pt x="25496" y="475334"/>
                    <a:pt x="15812" y="465631"/>
                    <a:pt x="15812" y="453659"/>
                  </a:cubicBezTo>
                  <a:lnTo>
                    <a:pt x="15812" y="37520"/>
                  </a:lnTo>
                  <a:cubicBezTo>
                    <a:pt x="15812" y="25549"/>
                    <a:pt x="25496" y="15844"/>
                    <a:pt x="37442" y="15844"/>
                  </a:cubicBezTo>
                  <a:lnTo>
                    <a:pt x="452715" y="15844"/>
                  </a:lnTo>
                  <a:moveTo>
                    <a:pt x="452715" y="0"/>
                  </a:moveTo>
                  <a:lnTo>
                    <a:pt x="37442" y="0"/>
                  </a:lnTo>
                  <a:cubicBezTo>
                    <a:pt x="16763" y="0"/>
                    <a:pt x="0" y="16798"/>
                    <a:pt x="0" y="37520"/>
                  </a:cubicBezTo>
                  <a:lnTo>
                    <a:pt x="0" y="453659"/>
                  </a:lnTo>
                  <a:cubicBezTo>
                    <a:pt x="0" y="474383"/>
                    <a:pt x="16763" y="491178"/>
                    <a:pt x="37442" y="491178"/>
                  </a:cubicBezTo>
                  <a:lnTo>
                    <a:pt x="452715" y="491178"/>
                  </a:lnTo>
                  <a:cubicBezTo>
                    <a:pt x="473393" y="491178"/>
                    <a:pt x="490156" y="474383"/>
                    <a:pt x="490156" y="453659"/>
                  </a:cubicBezTo>
                  <a:lnTo>
                    <a:pt x="490156" y="37520"/>
                  </a:lnTo>
                  <a:cubicBezTo>
                    <a:pt x="490156" y="16798"/>
                    <a:pt x="473393" y="0"/>
                    <a:pt x="452715" y="0"/>
                  </a:cubicBezTo>
                  <a:close/>
                </a:path>
              </a:pathLst>
            </a:custGeom>
            <a:solidFill>
              <a:schemeClr val="accent2"/>
            </a:solidFill>
            <a:ln w="6271" cap="flat">
              <a:noFill/>
              <a:prstDash val="solid"/>
              <a:miter/>
            </a:ln>
          </p:spPr>
          <p:txBody>
            <a:bodyPr rtlCol="0" anchor="ctr"/>
            <a:lstStyle/>
            <a:p>
              <a:endParaRPr lang="en-US"/>
            </a:p>
          </p:txBody>
        </p:sp>
        <p:sp>
          <p:nvSpPr>
            <p:cNvPr id="79" name="Picture Placeholder 78">
              <a:extLst>
                <a:ext uri="{FF2B5EF4-FFF2-40B4-BE49-F238E27FC236}">
                  <a16:creationId xmlns:a16="http://schemas.microsoft.com/office/drawing/2014/main" id="{D49F39DA-C1EB-3846-BE2E-CA0920CF2A3D}"/>
                </a:ext>
              </a:extLst>
            </p:cNvPr>
            <p:cNvSpPr/>
            <p:nvPr/>
          </p:nvSpPr>
          <p:spPr>
            <a:xfrm>
              <a:off x="5862214" y="771267"/>
              <a:ext cx="486595" cy="491241"/>
            </a:xfrm>
            <a:custGeom>
              <a:avLst/>
              <a:gdLst>
                <a:gd name="connsiteX0" fmla="*/ 461696 w 486595"/>
                <a:gd name="connsiteY0" fmla="*/ 491242 h 491241"/>
                <a:gd name="connsiteX1" fmla="*/ 454739 w 486595"/>
                <a:gd name="connsiteY1" fmla="*/ 477045 h 491241"/>
                <a:gd name="connsiteX2" fmla="*/ 470740 w 486595"/>
                <a:gd name="connsiteY2" fmla="*/ 451187 h 491241"/>
                <a:gd name="connsiteX3" fmla="*/ 470740 w 486595"/>
                <a:gd name="connsiteY3" fmla="*/ 44555 h 491241"/>
                <a:gd name="connsiteX4" fmla="*/ 441900 w 486595"/>
                <a:gd name="connsiteY4" fmla="*/ 15844 h 491241"/>
                <a:gd name="connsiteX5" fmla="*/ 39023 w 486595"/>
                <a:gd name="connsiteY5" fmla="*/ 15844 h 491241"/>
                <a:gd name="connsiteX6" fmla="*/ 15242 w 486595"/>
                <a:gd name="connsiteY6" fmla="*/ 30548 h 491241"/>
                <a:gd name="connsiteX7" fmla="*/ 0 w 486595"/>
                <a:gd name="connsiteY7" fmla="*/ 26429 h 491241"/>
                <a:gd name="connsiteX8" fmla="*/ 39023 w 486595"/>
                <a:gd name="connsiteY8" fmla="*/ 0 h 491241"/>
                <a:gd name="connsiteX9" fmla="*/ 442279 w 486595"/>
                <a:gd name="connsiteY9" fmla="*/ 0 h 491241"/>
                <a:gd name="connsiteX10" fmla="*/ 486551 w 486595"/>
                <a:gd name="connsiteY10" fmla="*/ 44808 h 491241"/>
                <a:gd name="connsiteX11" fmla="*/ 486551 w 486595"/>
                <a:gd name="connsiteY11" fmla="*/ 451187 h 491241"/>
                <a:gd name="connsiteX12" fmla="*/ 461696 w 486595"/>
                <a:gd name="connsiteY12" fmla="*/ 491242 h 49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241">
                  <a:moveTo>
                    <a:pt x="461696" y="491242"/>
                  </a:moveTo>
                  <a:lnTo>
                    <a:pt x="454739" y="477045"/>
                  </a:lnTo>
                  <a:cubicBezTo>
                    <a:pt x="464577" y="472211"/>
                    <a:pt x="470792" y="462167"/>
                    <a:pt x="470740" y="451187"/>
                  </a:cubicBezTo>
                  <a:lnTo>
                    <a:pt x="470740" y="44555"/>
                  </a:lnTo>
                  <a:cubicBezTo>
                    <a:pt x="471309" y="24020"/>
                    <a:pt x="467261" y="17049"/>
                    <a:pt x="441900" y="15844"/>
                  </a:cubicBezTo>
                  <a:lnTo>
                    <a:pt x="39023" y="15844"/>
                  </a:lnTo>
                  <a:cubicBezTo>
                    <a:pt x="22516" y="15844"/>
                    <a:pt x="17772" y="21232"/>
                    <a:pt x="15242" y="30548"/>
                  </a:cubicBezTo>
                  <a:lnTo>
                    <a:pt x="0" y="26429"/>
                  </a:lnTo>
                  <a:cubicBezTo>
                    <a:pt x="6325" y="2725"/>
                    <a:pt x="25298" y="0"/>
                    <a:pt x="39023" y="0"/>
                  </a:cubicBezTo>
                  <a:lnTo>
                    <a:pt x="442279" y="0"/>
                  </a:lnTo>
                  <a:cubicBezTo>
                    <a:pt x="475167" y="1521"/>
                    <a:pt x="487437" y="14133"/>
                    <a:pt x="486551" y="44808"/>
                  </a:cubicBezTo>
                  <a:lnTo>
                    <a:pt x="486551" y="451187"/>
                  </a:lnTo>
                  <a:cubicBezTo>
                    <a:pt x="486622" y="468211"/>
                    <a:pt x="476964" y="483775"/>
                    <a:pt x="461696" y="491242"/>
                  </a:cubicBezTo>
                  <a:close/>
                </a:path>
              </a:pathLst>
            </a:custGeom>
            <a:solidFill>
              <a:schemeClr val="accent2"/>
            </a:solidFill>
            <a:ln w="6271" cap="flat">
              <a:noFill/>
              <a:prstDash val="solid"/>
              <a:miter/>
            </a:ln>
          </p:spPr>
          <p:txBody>
            <a:bodyPr rtlCol="0" anchor="ctr"/>
            <a:lstStyle/>
            <a:p>
              <a:endParaRPr lang="en-US"/>
            </a:p>
          </p:txBody>
        </p:sp>
        <p:sp>
          <p:nvSpPr>
            <p:cNvPr id="80" name="Picture Placeholder 78">
              <a:extLst>
                <a:ext uri="{FF2B5EF4-FFF2-40B4-BE49-F238E27FC236}">
                  <a16:creationId xmlns:a16="http://schemas.microsoft.com/office/drawing/2014/main" id="{D49F39DA-C1EB-3846-BE2E-CA0920CF2A3D}"/>
                </a:ext>
              </a:extLst>
            </p:cNvPr>
            <p:cNvSpPr/>
            <p:nvPr/>
          </p:nvSpPr>
          <p:spPr>
            <a:xfrm>
              <a:off x="5916669" y="720881"/>
              <a:ext cx="486595" cy="491304"/>
            </a:xfrm>
            <a:custGeom>
              <a:avLst/>
              <a:gdLst>
                <a:gd name="connsiteX0" fmla="*/ 461696 w 486595"/>
                <a:gd name="connsiteY0" fmla="*/ 491305 h 491304"/>
                <a:gd name="connsiteX1" fmla="*/ 454739 w 486595"/>
                <a:gd name="connsiteY1" fmla="*/ 477425 h 491304"/>
                <a:gd name="connsiteX2" fmla="*/ 470677 w 486595"/>
                <a:gd name="connsiteY2" fmla="*/ 451567 h 491304"/>
                <a:gd name="connsiteX3" fmla="*/ 470677 w 486595"/>
                <a:gd name="connsiteY3" fmla="*/ 44618 h 491304"/>
                <a:gd name="connsiteX4" fmla="*/ 441900 w 486595"/>
                <a:gd name="connsiteY4" fmla="*/ 15844 h 491304"/>
                <a:gd name="connsiteX5" fmla="*/ 39023 w 486595"/>
                <a:gd name="connsiteY5" fmla="*/ 15844 h 491304"/>
                <a:gd name="connsiteX6" fmla="*/ 15242 w 486595"/>
                <a:gd name="connsiteY6" fmla="*/ 30548 h 491304"/>
                <a:gd name="connsiteX7" fmla="*/ 0 w 486595"/>
                <a:gd name="connsiteY7" fmla="*/ 26365 h 491304"/>
                <a:gd name="connsiteX8" fmla="*/ 39023 w 486595"/>
                <a:gd name="connsiteY8" fmla="*/ 0 h 491304"/>
                <a:gd name="connsiteX9" fmla="*/ 442279 w 486595"/>
                <a:gd name="connsiteY9" fmla="*/ 0 h 491304"/>
                <a:gd name="connsiteX10" fmla="*/ 486551 w 486595"/>
                <a:gd name="connsiteY10" fmla="*/ 44808 h 491304"/>
                <a:gd name="connsiteX11" fmla="*/ 486551 w 486595"/>
                <a:gd name="connsiteY11" fmla="*/ 451250 h 491304"/>
                <a:gd name="connsiteX12" fmla="*/ 461696 w 486595"/>
                <a:gd name="connsiteY12" fmla="*/ 491305 h 4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304">
                  <a:moveTo>
                    <a:pt x="461696" y="491305"/>
                  </a:moveTo>
                  <a:lnTo>
                    <a:pt x="454739" y="477425"/>
                  </a:lnTo>
                  <a:cubicBezTo>
                    <a:pt x="464561" y="472585"/>
                    <a:pt x="470759" y="462537"/>
                    <a:pt x="470677" y="451567"/>
                  </a:cubicBezTo>
                  <a:lnTo>
                    <a:pt x="470677" y="44618"/>
                  </a:lnTo>
                  <a:cubicBezTo>
                    <a:pt x="471309" y="24020"/>
                    <a:pt x="467261" y="17112"/>
                    <a:pt x="441900" y="15844"/>
                  </a:cubicBezTo>
                  <a:lnTo>
                    <a:pt x="39023" y="15844"/>
                  </a:lnTo>
                  <a:cubicBezTo>
                    <a:pt x="22516" y="15844"/>
                    <a:pt x="17772" y="21232"/>
                    <a:pt x="15242" y="30548"/>
                  </a:cubicBezTo>
                  <a:lnTo>
                    <a:pt x="0" y="26365"/>
                  </a:lnTo>
                  <a:cubicBezTo>
                    <a:pt x="6325" y="2725"/>
                    <a:pt x="25298" y="0"/>
                    <a:pt x="39023" y="0"/>
                  </a:cubicBezTo>
                  <a:lnTo>
                    <a:pt x="442279" y="0"/>
                  </a:lnTo>
                  <a:cubicBezTo>
                    <a:pt x="475167" y="1521"/>
                    <a:pt x="487437" y="14070"/>
                    <a:pt x="486551" y="44808"/>
                  </a:cubicBezTo>
                  <a:lnTo>
                    <a:pt x="486551" y="451250"/>
                  </a:lnTo>
                  <a:cubicBezTo>
                    <a:pt x="486621" y="468275"/>
                    <a:pt x="476963" y="483838"/>
                    <a:pt x="461696" y="491305"/>
                  </a:cubicBezTo>
                  <a:close/>
                </a:path>
              </a:pathLst>
            </a:custGeom>
            <a:solidFill>
              <a:schemeClr val="accent2"/>
            </a:solidFill>
            <a:ln w="6271" cap="flat">
              <a:noFill/>
              <a:prstDash val="solid"/>
              <a:miter/>
            </a:ln>
          </p:spPr>
          <p:txBody>
            <a:bodyPr rtlCol="0" anchor="ctr"/>
            <a:lstStyle/>
            <a:p>
              <a:endParaRPr lang="en-US"/>
            </a:p>
          </p:txBody>
        </p:sp>
      </p:grpSp>
      <p:grpSp>
        <p:nvGrpSpPr>
          <p:cNvPr id="88" name="Group 87" descr="Application Compatibility&#10;">
            <a:extLst>
              <a:ext uri="{FF2B5EF4-FFF2-40B4-BE49-F238E27FC236}">
                <a16:creationId xmlns:a16="http://schemas.microsoft.com/office/drawing/2014/main" id="{AF74F368-73FD-3C41-A04E-F7C84DBE56EB}"/>
              </a:ext>
            </a:extLst>
          </p:cNvPr>
          <p:cNvGrpSpPr/>
          <p:nvPr/>
        </p:nvGrpSpPr>
        <p:grpSpPr>
          <a:xfrm>
            <a:off x="8722124" y="1748867"/>
            <a:ext cx="420610" cy="454763"/>
            <a:chOff x="8446849" y="724811"/>
            <a:chExt cx="587175" cy="589033"/>
          </a:xfrm>
        </p:grpSpPr>
        <p:sp>
          <p:nvSpPr>
            <p:cNvPr id="89" name="Picture Placeholder 82">
              <a:extLst>
                <a:ext uri="{FF2B5EF4-FFF2-40B4-BE49-F238E27FC236}">
                  <a16:creationId xmlns:a16="http://schemas.microsoft.com/office/drawing/2014/main" id="{47931170-E302-4B4E-81B3-30D856557C12}"/>
                </a:ext>
              </a:extLst>
            </p:cNvPr>
            <p:cNvSpPr/>
            <p:nvPr/>
          </p:nvSpPr>
          <p:spPr>
            <a:xfrm>
              <a:off x="8522681" y="1131062"/>
              <a:ext cx="65522" cy="65279"/>
            </a:xfrm>
            <a:custGeom>
              <a:avLst/>
              <a:gdLst>
                <a:gd name="connsiteX0" fmla="*/ 50913 w 65522"/>
                <a:gd name="connsiteY0" fmla="*/ 50449 h 65279"/>
                <a:gd name="connsiteX1" fmla="*/ 14610 w 65522"/>
                <a:gd name="connsiteY1" fmla="*/ 50449 h 65279"/>
                <a:gd name="connsiteX2" fmla="*/ 8285 w 65522"/>
                <a:gd name="connsiteY2" fmla="*/ 65279 h 65279"/>
                <a:gd name="connsiteX3" fmla="*/ 0 w 65522"/>
                <a:gd name="connsiteY3" fmla="*/ 65279 h 65279"/>
                <a:gd name="connsiteX4" fmla="*/ 28714 w 65522"/>
                <a:gd name="connsiteY4" fmla="*/ 0 h 65279"/>
                <a:gd name="connsiteX5" fmla="*/ 36746 w 65522"/>
                <a:gd name="connsiteY5" fmla="*/ 0 h 65279"/>
                <a:gd name="connsiteX6" fmla="*/ 65523 w 65522"/>
                <a:gd name="connsiteY6" fmla="*/ 65279 h 65279"/>
                <a:gd name="connsiteX7" fmla="*/ 57617 w 65522"/>
                <a:gd name="connsiteY7" fmla="*/ 65279 h 65279"/>
                <a:gd name="connsiteX8" fmla="*/ 47877 w 65522"/>
                <a:gd name="connsiteY8" fmla="*/ 43414 h 65279"/>
                <a:gd name="connsiteX9" fmla="*/ 32761 w 65522"/>
                <a:gd name="connsiteY9" fmla="*/ 9126 h 65279"/>
                <a:gd name="connsiteX10" fmla="*/ 17646 w 65522"/>
                <a:gd name="connsiteY10" fmla="*/ 4341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279">
                  <a:moveTo>
                    <a:pt x="50913" y="50449"/>
                  </a:moveTo>
                  <a:lnTo>
                    <a:pt x="14610" y="50449"/>
                  </a:lnTo>
                  <a:lnTo>
                    <a:pt x="8285" y="65279"/>
                  </a:lnTo>
                  <a:lnTo>
                    <a:pt x="0" y="65279"/>
                  </a:lnTo>
                  <a:lnTo>
                    <a:pt x="28714" y="0"/>
                  </a:lnTo>
                  <a:lnTo>
                    <a:pt x="36746" y="0"/>
                  </a:lnTo>
                  <a:lnTo>
                    <a:pt x="65523" y="65279"/>
                  </a:lnTo>
                  <a:lnTo>
                    <a:pt x="57617" y="65279"/>
                  </a:lnTo>
                  <a:close/>
                  <a:moveTo>
                    <a:pt x="47877" y="43414"/>
                  </a:moveTo>
                  <a:lnTo>
                    <a:pt x="32761" y="9126"/>
                  </a:lnTo>
                  <a:lnTo>
                    <a:pt x="17646" y="43414"/>
                  </a:lnTo>
                  <a:close/>
                </a:path>
              </a:pathLst>
            </a:custGeom>
            <a:solidFill>
              <a:schemeClr val="accent2"/>
            </a:solidFill>
            <a:ln w="6271" cap="flat">
              <a:noFill/>
              <a:prstDash val="solid"/>
              <a:miter/>
            </a:ln>
          </p:spPr>
          <p:txBody>
            <a:bodyPr rtlCol="0" anchor="ctr"/>
            <a:lstStyle/>
            <a:p>
              <a:endParaRPr lang="en-US"/>
            </a:p>
          </p:txBody>
        </p:sp>
        <p:sp>
          <p:nvSpPr>
            <p:cNvPr id="90" name="Picture Placeholder 82">
              <a:extLst>
                <a:ext uri="{FF2B5EF4-FFF2-40B4-BE49-F238E27FC236}">
                  <a16:creationId xmlns:a16="http://schemas.microsoft.com/office/drawing/2014/main" id="{47931170-E302-4B4E-81B3-30D856557C12}"/>
                </a:ext>
              </a:extLst>
            </p:cNvPr>
            <p:cNvSpPr/>
            <p:nvPr/>
          </p:nvSpPr>
          <p:spPr>
            <a:xfrm>
              <a:off x="8601549"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172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671" y="7035"/>
                    <a:pt x="25172"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1" name="Picture Placeholder 82">
              <a:extLst>
                <a:ext uri="{FF2B5EF4-FFF2-40B4-BE49-F238E27FC236}">
                  <a16:creationId xmlns:a16="http://schemas.microsoft.com/office/drawing/2014/main" id="{47931170-E302-4B4E-81B3-30D856557C12}"/>
                </a:ext>
              </a:extLst>
            </p:cNvPr>
            <p:cNvSpPr/>
            <p:nvPr/>
          </p:nvSpPr>
          <p:spPr>
            <a:xfrm>
              <a:off x="8665490"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298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924" y="7035"/>
                    <a:pt x="25298"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2" name="Picture Placeholder 82">
              <a:extLst>
                <a:ext uri="{FF2B5EF4-FFF2-40B4-BE49-F238E27FC236}">
                  <a16:creationId xmlns:a16="http://schemas.microsoft.com/office/drawing/2014/main" id="{47931170-E302-4B4E-81B3-30D856557C12}"/>
                </a:ext>
              </a:extLst>
            </p:cNvPr>
            <p:cNvSpPr/>
            <p:nvPr/>
          </p:nvSpPr>
          <p:spPr>
            <a:xfrm>
              <a:off x="8761940" y="839334"/>
              <a:ext cx="65522" cy="65342"/>
            </a:xfrm>
            <a:custGeom>
              <a:avLst/>
              <a:gdLst>
                <a:gd name="connsiteX0" fmla="*/ 50913 w 65522"/>
                <a:gd name="connsiteY0" fmla="*/ 50512 h 65342"/>
                <a:gd name="connsiteX1" fmla="*/ 14420 w 65522"/>
                <a:gd name="connsiteY1" fmla="*/ 50512 h 65342"/>
                <a:gd name="connsiteX2" fmla="*/ 8095 w 65522"/>
                <a:gd name="connsiteY2" fmla="*/ 65343 h 65342"/>
                <a:gd name="connsiteX3" fmla="*/ 0 w 65522"/>
                <a:gd name="connsiteY3" fmla="*/ 65343 h 65342"/>
                <a:gd name="connsiteX4" fmla="*/ 28714 w 65522"/>
                <a:gd name="connsiteY4" fmla="*/ 0 h 65342"/>
                <a:gd name="connsiteX5" fmla="*/ 36809 w 65522"/>
                <a:gd name="connsiteY5" fmla="*/ 0 h 65342"/>
                <a:gd name="connsiteX6" fmla="*/ 65523 w 65522"/>
                <a:gd name="connsiteY6" fmla="*/ 65343 h 65342"/>
                <a:gd name="connsiteX7" fmla="*/ 57491 w 65522"/>
                <a:gd name="connsiteY7" fmla="*/ 65343 h 65342"/>
                <a:gd name="connsiteX8" fmla="*/ 47877 w 65522"/>
                <a:gd name="connsiteY8" fmla="*/ 43477 h 65342"/>
                <a:gd name="connsiteX9" fmla="*/ 32825 w 65522"/>
                <a:gd name="connsiteY9" fmla="*/ 9126 h 65342"/>
                <a:gd name="connsiteX10" fmla="*/ 17646 w 65522"/>
                <a:gd name="connsiteY10" fmla="*/ 43477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342">
                  <a:moveTo>
                    <a:pt x="50913" y="50512"/>
                  </a:moveTo>
                  <a:lnTo>
                    <a:pt x="14420" y="50512"/>
                  </a:lnTo>
                  <a:lnTo>
                    <a:pt x="8095" y="65343"/>
                  </a:lnTo>
                  <a:lnTo>
                    <a:pt x="0" y="65343"/>
                  </a:lnTo>
                  <a:lnTo>
                    <a:pt x="28714" y="0"/>
                  </a:lnTo>
                  <a:lnTo>
                    <a:pt x="36809" y="0"/>
                  </a:lnTo>
                  <a:lnTo>
                    <a:pt x="65523" y="65343"/>
                  </a:lnTo>
                  <a:lnTo>
                    <a:pt x="57491" y="65343"/>
                  </a:lnTo>
                  <a:close/>
                  <a:moveTo>
                    <a:pt x="47877" y="43477"/>
                  </a:moveTo>
                  <a:lnTo>
                    <a:pt x="32825" y="9126"/>
                  </a:lnTo>
                  <a:lnTo>
                    <a:pt x="17646" y="43477"/>
                  </a:lnTo>
                  <a:close/>
                </a:path>
              </a:pathLst>
            </a:custGeom>
            <a:solidFill>
              <a:schemeClr val="accent2"/>
            </a:solidFill>
            <a:ln w="6271" cap="flat">
              <a:noFill/>
              <a:prstDash val="solid"/>
              <a:miter/>
            </a:ln>
          </p:spPr>
          <p:txBody>
            <a:bodyPr rtlCol="0" anchor="ctr"/>
            <a:lstStyle/>
            <a:p>
              <a:endParaRPr lang="en-US"/>
            </a:p>
          </p:txBody>
        </p:sp>
        <p:sp>
          <p:nvSpPr>
            <p:cNvPr id="93" name="Picture Placeholder 82">
              <a:extLst>
                <a:ext uri="{FF2B5EF4-FFF2-40B4-BE49-F238E27FC236}">
                  <a16:creationId xmlns:a16="http://schemas.microsoft.com/office/drawing/2014/main" id="{47931170-E302-4B4E-81B3-30D856557C12}"/>
                </a:ext>
              </a:extLst>
            </p:cNvPr>
            <p:cNvSpPr/>
            <p:nvPr/>
          </p:nvSpPr>
          <p:spPr>
            <a:xfrm>
              <a:off x="8840871"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298 w 50470"/>
                <a:gd name="connsiteY9" fmla="*/ 7035 h 65596"/>
                <a:gd name="connsiteX10" fmla="*/ 7590 w 50470"/>
                <a:gd name="connsiteY10" fmla="*/ 7035 h 65596"/>
                <a:gd name="connsiteX11" fmla="*/ 759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24" y="7035"/>
                    <a:pt x="25298" y="7035"/>
                  </a:cubicBezTo>
                  <a:lnTo>
                    <a:pt x="7590" y="7035"/>
                  </a:lnTo>
                  <a:lnTo>
                    <a:pt x="7590" y="34794"/>
                  </a:lnTo>
                  <a:close/>
                </a:path>
              </a:pathLst>
            </a:custGeom>
            <a:solidFill>
              <a:schemeClr val="accent2"/>
            </a:solidFill>
            <a:ln w="6271" cap="flat">
              <a:noFill/>
              <a:prstDash val="solid"/>
              <a:miter/>
            </a:ln>
          </p:spPr>
          <p:txBody>
            <a:bodyPr rtlCol="0" anchor="ctr"/>
            <a:lstStyle/>
            <a:p>
              <a:endParaRPr lang="en-US"/>
            </a:p>
          </p:txBody>
        </p:sp>
        <p:sp>
          <p:nvSpPr>
            <p:cNvPr id="94" name="Picture Placeholder 82">
              <a:extLst>
                <a:ext uri="{FF2B5EF4-FFF2-40B4-BE49-F238E27FC236}">
                  <a16:creationId xmlns:a16="http://schemas.microsoft.com/office/drawing/2014/main" id="{47931170-E302-4B4E-81B3-30D856557C12}"/>
                </a:ext>
              </a:extLst>
            </p:cNvPr>
            <p:cNvSpPr/>
            <p:nvPr/>
          </p:nvSpPr>
          <p:spPr>
            <a:xfrm>
              <a:off x="8904813"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109 w 50470"/>
                <a:gd name="connsiteY9" fmla="*/ 7035 h 65596"/>
                <a:gd name="connsiteX10" fmla="*/ 7400 w 50470"/>
                <a:gd name="connsiteY10" fmla="*/ 7035 h 65596"/>
                <a:gd name="connsiteX11" fmla="*/ 740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87" y="7035"/>
                    <a:pt x="25109"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5" name="Picture Placeholder 82">
              <a:extLst>
                <a:ext uri="{FF2B5EF4-FFF2-40B4-BE49-F238E27FC236}">
                  <a16:creationId xmlns:a16="http://schemas.microsoft.com/office/drawing/2014/main" id="{47931170-E302-4B4E-81B3-30D856557C12}"/>
                </a:ext>
              </a:extLst>
            </p:cNvPr>
            <p:cNvSpPr/>
            <p:nvPr/>
          </p:nvSpPr>
          <p:spPr>
            <a:xfrm>
              <a:off x="8686172" y="724811"/>
              <a:ext cx="347852" cy="348641"/>
            </a:xfrm>
            <a:custGeom>
              <a:avLst/>
              <a:gdLst>
                <a:gd name="connsiteX0" fmla="*/ 316926 w 347852"/>
                <a:gd name="connsiteY0" fmla="*/ 254 h 348641"/>
                <a:gd name="connsiteX1" fmla="*/ 253680 w 347852"/>
                <a:gd name="connsiteY1" fmla="*/ 254 h 348641"/>
                <a:gd name="connsiteX2" fmla="*/ 253680 w 347852"/>
                <a:gd name="connsiteY2" fmla="*/ 16098 h 348641"/>
                <a:gd name="connsiteX3" fmla="*/ 316926 w 347852"/>
                <a:gd name="connsiteY3" fmla="*/ 16098 h 348641"/>
                <a:gd name="connsiteX4" fmla="*/ 316926 w 347852"/>
                <a:gd name="connsiteY4" fmla="*/ 254 h 348641"/>
                <a:gd name="connsiteX5" fmla="*/ 222057 w 347852"/>
                <a:gd name="connsiteY5" fmla="*/ 254 h 348641"/>
                <a:gd name="connsiteX6" fmla="*/ 158811 w 347852"/>
                <a:gd name="connsiteY6" fmla="*/ 254 h 348641"/>
                <a:gd name="connsiteX7" fmla="*/ 158811 w 347852"/>
                <a:gd name="connsiteY7" fmla="*/ 16098 h 348641"/>
                <a:gd name="connsiteX8" fmla="*/ 222057 w 347852"/>
                <a:gd name="connsiteY8" fmla="*/ 16098 h 348641"/>
                <a:gd name="connsiteX9" fmla="*/ 222057 w 347852"/>
                <a:gd name="connsiteY9" fmla="*/ 254 h 348641"/>
                <a:gd name="connsiteX10" fmla="*/ 127188 w 347852"/>
                <a:gd name="connsiteY10" fmla="*/ 254 h 348641"/>
                <a:gd name="connsiteX11" fmla="*/ 63942 w 347852"/>
                <a:gd name="connsiteY11" fmla="*/ 254 h 348641"/>
                <a:gd name="connsiteX12" fmla="*/ 63942 w 347852"/>
                <a:gd name="connsiteY12" fmla="*/ 16098 h 348641"/>
                <a:gd name="connsiteX13" fmla="*/ 127188 w 347852"/>
                <a:gd name="connsiteY13" fmla="*/ 16098 h 348641"/>
                <a:gd name="connsiteX14" fmla="*/ 127188 w 347852"/>
                <a:gd name="connsiteY14" fmla="*/ 254 h 348641"/>
                <a:gd name="connsiteX15" fmla="*/ 32319 w 347852"/>
                <a:gd name="connsiteY15" fmla="*/ 254 h 348641"/>
                <a:gd name="connsiteX16" fmla="*/ 30864 w 347852"/>
                <a:gd name="connsiteY16" fmla="*/ 254 h 348641"/>
                <a:gd name="connsiteX17" fmla="*/ 0 w 347852"/>
                <a:gd name="connsiteY17" fmla="*/ 31182 h 348641"/>
                <a:gd name="connsiteX18" fmla="*/ 0 w 347852"/>
                <a:gd name="connsiteY18" fmla="*/ 31245 h 348641"/>
                <a:gd name="connsiteX19" fmla="*/ 0 w 347852"/>
                <a:gd name="connsiteY19" fmla="*/ 44555 h 348641"/>
                <a:gd name="connsiteX20" fmla="*/ 15812 w 347852"/>
                <a:gd name="connsiteY20" fmla="*/ 44555 h 348641"/>
                <a:gd name="connsiteX21" fmla="*/ 15812 w 347852"/>
                <a:gd name="connsiteY21" fmla="*/ 31245 h 348641"/>
                <a:gd name="connsiteX22" fmla="*/ 30864 w 347852"/>
                <a:gd name="connsiteY22" fmla="*/ 16098 h 348641"/>
                <a:gd name="connsiteX23" fmla="*/ 32319 w 347852"/>
                <a:gd name="connsiteY23" fmla="*/ 16098 h 348641"/>
                <a:gd name="connsiteX24" fmla="*/ 32319 w 347852"/>
                <a:gd name="connsiteY24" fmla="*/ 254 h 348641"/>
                <a:gd name="connsiteX25" fmla="*/ 15812 w 347852"/>
                <a:gd name="connsiteY25" fmla="*/ 76307 h 348641"/>
                <a:gd name="connsiteX26" fmla="*/ 0 w 347852"/>
                <a:gd name="connsiteY26" fmla="*/ 76307 h 348641"/>
                <a:gd name="connsiteX27" fmla="*/ 0 w 347852"/>
                <a:gd name="connsiteY27" fmla="*/ 139685 h 348641"/>
                <a:gd name="connsiteX28" fmla="*/ 15812 w 347852"/>
                <a:gd name="connsiteY28" fmla="*/ 139685 h 348641"/>
                <a:gd name="connsiteX29" fmla="*/ 15812 w 347852"/>
                <a:gd name="connsiteY29" fmla="*/ 76307 h 348641"/>
                <a:gd name="connsiteX30" fmla="*/ 15812 w 347852"/>
                <a:gd name="connsiteY30" fmla="*/ 171374 h 348641"/>
                <a:gd name="connsiteX31" fmla="*/ 0 w 347852"/>
                <a:gd name="connsiteY31" fmla="*/ 171374 h 348641"/>
                <a:gd name="connsiteX32" fmla="*/ 0 w 347852"/>
                <a:gd name="connsiteY32" fmla="*/ 234751 h 348641"/>
                <a:gd name="connsiteX33" fmla="*/ 15812 w 347852"/>
                <a:gd name="connsiteY33" fmla="*/ 234751 h 348641"/>
                <a:gd name="connsiteX34" fmla="*/ 15812 w 347852"/>
                <a:gd name="connsiteY34" fmla="*/ 171374 h 348641"/>
                <a:gd name="connsiteX35" fmla="*/ 15812 w 347852"/>
                <a:gd name="connsiteY35" fmla="*/ 266440 h 348641"/>
                <a:gd name="connsiteX36" fmla="*/ 0 w 347852"/>
                <a:gd name="connsiteY36" fmla="*/ 266440 h 348641"/>
                <a:gd name="connsiteX37" fmla="*/ 0 w 347852"/>
                <a:gd name="connsiteY37" fmla="*/ 317903 h 348641"/>
                <a:gd name="connsiteX38" fmla="*/ 0 w 347852"/>
                <a:gd name="connsiteY38" fmla="*/ 317903 h 348641"/>
                <a:gd name="connsiteX39" fmla="*/ 0 w 347852"/>
                <a:gd name="connsiteY39" fmla="*/ 317903 h 348641"/>
                <a:gd name="connsiteX40" fmla="*/ 0 w 347852"/>
                <a:gd name="connsiteY40" fmla="*/ 317903 h 348641"/>
                <a:gd name="connsiteX41" fmla="*/ 0 w 347852"/>
                <a:gd name="connsiteY41" fmla="*/ 321389 h 348641"/>
                <a:gd name="connsiteX42" fmla="*/ 0 w 347852"/>
                <a:gd name="connsiteY42" fmla="*/ 321389 h 348641"/>
                <a:gd name="connsiteX43" fmla="*/ 0 w 347852"/>
                <a:gd name="connsiteY43" fmla="*/ 322086 h 348641"/>
                <a:gd name="connsiteX44" fmla="*/ 0 w 347852"/>
                <a:gd name="connsiteY44" fmla="*/ 322086 h 348641"/>
                <a:gd name="connsiteX45" fmla="*/ 1834 w 347852"/>
                <a:gd name="connsiteY45" fmla="*/ 328424 h 348641"/>
                <a:gd name="connsiteX46" fmla="*/ 16507 w 347852"/>
                <a:gd name="connsiteY46" fmla="*/ 322530 h 348641"/>
                <a:gd name="connsiteX47" fmla="*/ 15432 w 347852"/>
                <a:gd name="connsiteY47" fmla="*/ 316826 h 348641"/>
                <a:gd name="connsiteX48" fmla="*/ 15432 w 347852"/>
                <a:gd name="connsiteY48" fmla="*/ 266377 h 348641"/>
                <a:gd name="connsiteX49" fmla="*/ 23844 w 347852"/>
                <a:gd name="connsiteY49" fmla="*/ 332797 h 348641"/>
                <a:gd name="connsiteX50" fmla="*/ 21251 w 347852"/>
                <a:gd name="connsiteY50" fmla="*/ 348451 h 348641"/>
                <a:gd name="connsiteX51" fmla="*/ 84497 w 347852"/>
                <a:gd name="connsiteY51" fmla="*/ 348451 h 348641"/>
                <a:gd name="connsiteX52" fmla="*/ 84497 w 347852"/>
                <a:gd name="connsiteY52" fmla="*/ 332607 h 348641"/>
                <a:gd name="connsiteX53" fmla="*/ 26310 w 347852"/>
                <a:gd name="connsiteY53" fmla="*/ 332607 h 348641"/>
                <a:gd name="connsiteX54" fmla="*/ 23844 w 347852"/>
                <a:gd name="connsiteY54" fmla="*/ 332607 h 348641"/>
                <a:gd name="connsiteX55" fmla="*/ 183919 w 347852"/>
                <a:gd name="connsiteY55" fmla="*/ 332797 h 348641"/>
                <a:gd name="connsiteX56" fmla="*/ 120673 w 347852"/>
                <a:gd name="connsiteY56" fmla="*/ 332797 h 348641"/>
                <a:gd name="connsiteX57" fmla="*/ 120673 w 347852"/>
                <a:gd name="connsiteY57" fmla="*/ 348641 h 348641"/>
                <a:gd name="connsiteX58" fmla="*/ 183919 w 347852"/>
                <a:gd name="connsiteY58" fmla="*/ 348641 h 348641"/>
                <a:gd name="connsiteX59" fmla="*/ 183919 w 347852"/>
                <a:gd name="connsiteY59" fmla="*/ 332797 h 348641"/>
                <a:gd name="connsiteX60" fmla="*/ 278788 w 347852"/>
                <a:gd name="connsiteY60" fmla="*/ 332797 h 348641"/>
                <a:gd name="connsiteX61" fmla="*/ 215542 w 347852"/>
                <a:gd name="connsiteY61" fmla="*/ 332797 h 348641"/>
                <a:gd name="connsiteX62" fmla="*/ 215542 w 347852"/>
                <a:gd name="connsiteY62" fmla="*/ 348641 h 348641"/>
                <a:gd name="connsiteX63" fmla="*/ 278788 w 347852"/>
                <a:gd name="connsiteY63" fmla="*/ 348641 h 348641"/>
                <a:gd name="connsiteX64" fmla="*/ 278788 w 347852"/>
                <a:gd name="connsiteY64" fmla="*/ 332797 h 348641"/>
                <a:gd name="connsiteX65" fmla="*/ 347853 w 347852"/>
                <a:gd name="connsiteY65" fmla="*/ 309474 h 348641"/>
                <a:gd name="connsiteX66" fmla="*/ 332041 w 347852"/>
                <a:gd name="connsiteY66" fmla="*/ 309474 h 348641"/>
                <a:gd name="connsiteX67" fmla="*/ 332041 w 347852"/>
                <a:gd name="connsiteY67" fmla="*/ 317650 h 348641"/>
                <a:gd name="connsiteX68" fmla="*/ 316926 w 347852"/>
                <a:gd name="connsiteY68" fmla="*/ 332797 h 348641"/>
                <a:gd name="connsiteX69" fmla="*/ 310601 w 347852"/>
                <a:gd name="connsiteY69" fmla="*/ 332797 h 348641"/>
                <a:gd name="connsiteX70" fmla="*/ 310601 w 347852"/>
                <a:gd name="connsiteY70" fmla="*/ 348641 h 348641"/>
                <a:gd name="connsiteX71" fmla="*/ 316926 w 347852"/>
                <a:gd name="connsiteY71" fmla="*/ 348641 h 348641"/>
                <a:gd name="connsiteX72" fmla="*/ 347853 w 347852"/>
                <a:gd name="connsiteY72" fmla="*/ 317650 h 348641"/>
                <a:gd name="connsiteX73" fmla="*/ 347853 w 347852"/>
                <a:gd name="connsiteY73" fmla="*/ 309664 h 348641"/>
                <a:gd name="connsiteX74" fmla="*/ 347853 w 347852"/>
                <a:gd name="connsiteY74" fmla="*/ 214407 h 348641"/>
                <a:gd name="connsiteX75" fmla="*/ 332041 w 347852"/>
                <a:gd name="connsiteY75" fmla="*/ 214407 h 348641"/>
                <a:gd name="connsiteX76" fmla="*/ 332041 w 347852"/>
                <a:gd name="connsiteY76" fmla="*/ 277785 h 348641"/>
                <a:gd name="connsiteX77" fmla="*/ 347853 w 347852"/>
                <a:gd name="connsiteY77" fmla="*/ 277785 h 348641"/>
                <a:gd name="connsiteX78" fmla="*/ 347853 w 347852"/>
                <a:gd name="connsiteY78" fmla="*/ 214407 h 348641"/>
                <a:gd name="connsiteX79" fmla="*/ 347853 w 347852"/>
                <a:gd name="connsiteY79" fmla="*/ 119340 h 348641"/>
                <a:gd name="connsiteX80" fmla="*/ 332041 w 347852"/>
                <a:gd name="connsiteY80" fmla="*/ 119340 h 348641"/>
                <a:gd name="connsiteX81" fmla="*/ 332041 w 347852"/>
                <a:gd name="connsiteY81" fmla="*/ 182718 h 348641"/>
                <a:gd name="connsiteX82" fmla="*/ 347853 w 347852"/>
                <a:gd name="connsiteY82" fmla="*/ 182718 h 348641"/>
                <a:gd name="connsiteX83" fmla="*/ 347853 w 347852"/>
                <a:gd name="connsiteY83" fmla="*/ 119340 h 348641"/>
                <a:gd name="connsiteX84" fmla="*/ 347094 w 347852"/>
                <a:gd name="connsiteY84" fmla="*/ 24274 h 348641"/>
                <a:gd name="connsiteX85" fmla="*/ 331662 w 347852"/>
                <a:gd name="connsiteY85" fmla="*/ 27696 h 348641"/>
                <a:gd name="connsiteX86" fmla="*/ 332041 w 347852"/>
                <a:gd name="connsiteY86" fmla="*/ 30992 h 348641"/>
                <a:gd name="connsiteX87" fmla="*/ 332041 w 347852"/>
                <a:gd name="connsiteY87" fmla="*/ 87588 h 348641"/>
                <a:gd name="connsiteX88" fmla="*/ 347853 w 347852"/>
                <a:gd name="connsiteY88" fmla="*/ 87588 h 348641"/>
                <a:gd name="connsiteX89" fmla="*/ 347853 w 347852"/>
                <a:gd name="connsiteY89" fmla="*/ 31245 h 348641"/>
                <a:gd name="connsiteX90" fmla="*/ 347853 w 347852"/>
                <a:gd name="connsiteY90" fmla="*/ 31245 h 348641"/>
                <a:gd name="connsiteX91" fmla="*/ 347410 w 347852"/>
                <a:gd name="connsiteY91" fmla="*/ 28076 h 348641"/>
                <a:gd name="connsiteX92" fmla="*/ 347410 w 347852"/>
                <a:gd name="connsiteY92" fmla="*/ 28076 h 348641"/>
                <a:gd name="connsiteX93" fmla="*/ 316926 w 347852"/>
                <a:gd name="connsiteY93" fmla="*/ 0 h 348641"/>
                <a:gd name="connsiteX94" fmla="*/ 316926 w 347852"/>
                <a:gd name="connsiteY94" fmla="*/ 15844 h 348641"/>
                <a:gd name="connsiteX95" fmla="*/ 321796 w 347852"/>
                <a:gd name="connsiteY95" fmla="*/ 16668 h 348641"/>
                <a:gd name="connsiteX96" fmla="*/ 326919 w 347852"/>
                <a:gd name="connsiteY96" fmla="*/ 1648 h 348641"/>
                <a:gd name="connsiteX97" fmla="*/ 319709 w 347852"/>
                <a:gd name="connsiteY97" fmla="*/ 127 h 348641"/>
                <a:gd name="connsiteX98" fmla="*/ 316926 w 347852"/>
                <a:gd name="connsiteY98" fmla="*/ 127 h 34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7852" h="348641">
                  <a:moveTo>
                    <a:pt x="316926" y="254"/>
                  </a:moveTo>
                  <a:lnTo>
                    <a:pt x="253680" y="254"/>
                  </a:lnTo>
                  <a:lnTo>
                    <a:pt x="253680" y="16098"/>
                  </a:lnTo>
                  <a:lnTo>
                    <a:pt x="316926" y="16098"/>
                  </a:lnTo>
                  <a:lnTo>
                    <a:pt x="316926" y="254"/>
                  </a:lnTo>
                  <a:close/>
                  <a:moveTo>
                    <a:pt x="222057" y="254"/>
                  </a:moveTo>
                  <a:lnTo>
                    <a:pt x="158811" y="254"/>
                  </a:lnTo>
                  <a:lnTo>
                    <a:pt x="158811" y="16098"/>
                  </a:lnTo>
                  <a:lnTo>
                    <a:pt x="222057" y="16098"/>
                  </a:lnTo>
                  <a:lnTo>
                    <a:pt x="222057" y="254"/>
                  </a:lnTo>
                  <a:close/>
                  <a:moveTo>
                    <a:pt x="127188" y="254"/>
                  </a:moveTo>
                  <a:lnTo>
                    <a:pt x="63942" y="254"/>
                  </a:lnTo>
                  <a:lnTo>
                    <a:pt x="63942" y="16098"/>
                  </a:lnTo>
                  <a:lnTo>
                    <a:pt x="127188" y="16098"/>
                  </a:lnTo>
                  <a:lnTo>
                    <a:pt x="127188" y="254"/>
                  </a:lnTo>
                  <a:close/>
                  <a:moveTo>
                    <a:pt x="32319" y="254"/>
                  </a:moveTo>
                  <a:lnTo>
                    <a:pt x="30864" y="254"/>
                  </a:lnTo>
                  <a:cubicBezTo>
                    <a:pt x="13819" y="254"/>
                    <a:pt x="0" y="14100"/>
                    <a:pt x="0" y="31182"/>
                  </a:cubicBezTo>
                  <a:cubicBezTo>
                    <a:pt x="0" y="31203"/>
                    <a:pt x="0" y="31224"/>
                    <a:pt x="0" y="31245"/>
                  </a:cubicBezTo>
                  <a:lnTo>
                    <a:pt x="0" y="44555"/>
                  </a:lnTo>
                  <a:lnTo>
                    <a:pt x="15812" y="44555"/>
                  </a:lnTo>
                  <a:lnTo>
                    <a:pt x="15812" y="31245"/>
                  </a:lnTo>
                  <a:cubicBezTo>
                    <a:pt x="15812" y="22904"/>
                    <a:pt x="22540" y="16133"/>
                    <a:pt x="30864" y="16098"/>
                  </a:cubicBezTo>
                  <a:lnTo>
                    <a:pt x="32319" y="16098"/>
                  </a:lnTo>
                  <a:lnTo>
                    <a:pt x="32319" y="254"/>
                  </a:lnTo>
                  <a:close/>
                  <a:moveTo>
                    <a:pt x="15812" y="76307"/>
                  </a:moveTo>
                  <a:lnTo>
                    <a:pt x="0" y="76307"/>
                  </a:lnTo>
                  <a:lnTo>
                    <a:pt x="0" y="139685"/>
                  </a:lnTo>
                  <a:lnTo>
                    <a:pt x="15812" y="139685"/>
                  </a:lnTo>
                  <a:lnTo>
                    <a:pt x="15812" y="76307"/>
                  </a:lnTo>
                  <a:close/>
                  <a:moveTo>
                    <a:pt x="15812" y="171374"/>
                  </a:moveTo>
                  <a:lnTo>
                    <a:pt x="0" y="171374"/>
                  </a:lnTo>
                  <a:lnTo>
                    <a:pt x="0" y="234751"/>
                  </a:lnTo>
                  <a:lnTo>
                    <a:pt x="15812" y="234751"/>
                  </a:lnTo>
                  <a:lnTo>
                    <a:pt x="15812" y="171374"/>
                  </a:lnTo>
                  <a:close/>
                  <a:moveTo>
                    <a:pt x="15812" y="266440"/>
                  </a:moveTo>
                  <a:lnTo>
                    <a:pt x="0" y="266440"/>
                  </a:lnTo>
                  <a:lnTo>
                    <a:pt x="0" y="317903"/>
                  </a:lnTo>
                  <a:lnTo>
                    <a:pt x="0" y="317903"/>
                  </a:lnTo>
                  <a:lnTo>
                    <a:pt x="0" y="317903"/>
                  </a:lnTo>
                  <a:lnTo>
                    <a:pt x="0" y="317903"/>
                  </a:lnTo>
                  <a:lnTo>
                    <a:pt x="0" y="321389"/>
                  </a:lnTo>
                  <a:lnTo>
                    <a:pt x="0" y="321389"/>
                  </a:lnTo>
                  <a:cubicBezTo>
                    <a:pt x="0" y="321389"/>
                    <a:pt x="0" y="321833"/>
                    <a:pt x="0" y="322086"/>
                  </a:cubicBezTo>
                  <a:lnTo>
                    <a:pt x="0" y="322086"/>
                  </a:lnTo>
                  <a:cubicBezTo>
                    <a:pt x="385" y="324258"/>
                    <a:pt x="999" y="326383"/>
                    <a:pt x="1834" y="328424"/>
                  </a:cubicBezTo>
                  <a:lnTo>
                    <a:pt x="16507" y="322530"/>
                  </a:lnTo>
                  <a:cubicBezTo>
                    <a:pt x="15774" y="320719"/>
                    <a:pt x="15409" y="318780"/>
                    <a:pt x="15432" y="316826"/>
                  </a:cubicBezTo>
                  <a:lnTo>
                    <a:pt x="15432" y="266377"/>
                  </a:lnTo>
                  <a:close/>
                  <a:moveTo>
                    <a:pt x="23844" y="332797"/>
                  </a:moveTo>
                  <a:lnTo>
                    <a:pt x="21251" y="348451"/>
                  </a:lnTo>
                  <a:lnTo>
                    <a:pt x="84497" y="348451"/>
                  </a:lnTo>
                  <a:lnTo>
                    <a:pt x="84497" y="332607"/>
                  </a:lnTo>
                  <a:lnTo>
                    <a:pt x="26310" y="332607"/>
                  </a:lnTo>
                  <a:cubicBezTo>
                    <a:pt x="25489" y="332670"/>
                    <a:pt x="24665" y="332670"/>
                    <a:pt x="23844" y="332607"/>
                  </a:cubicBezTo>
                  <a:close/>
                  <a:moveTo>
                    <a:pt x="183919" y="332797"/>
                  </a:moveTo>
                  <a:lnTo>
                    <a:pt x="120673" y="332797"/>
                  </a:lnTo>
                  <a:lnTo>
                    <a:pt x="120673" y="348641"/>
                  </a:lnTo>
                  <a:lnTo>
                    <a:pt x="183919" y="348641"/>
                  </a:lnTo>
                  <a:lnTo>
                    <a:pt x="183919" y="332797"/>
                  </a:lnTo>
                  <a:close/>
                  <a:moveTo>
                    <a:pt x="278788" y="332797"/>
                  </a:moveTo>
                  <a:lnTo>
                    <a:pt x="215542" y="332797"/>
                  </a:lnTo>
                  <a:lnTo>
                    <a:pt x="215542" y="348641"/>
                  </a:lnTo>
                  <a:lnTo>
                    <a:pt x="278788" y="348641"/>
                  </a:lnTo>
                  <a:lnTo>
                    <a:pt x="278788" y="332797"/>
                  </a:lnTo>
                  <a:close/>
                  <a:moveTo>
                    <a:pt x="347853" y="309474"/>
                  </a:moveTo>
                  <a:lnTo>
                    <a:pt x="332041" y="309474"/>
                  </a:lnTo>
                  <a:lnTo>
                    <a:pt x="332041" y="317650"/>
                  </a:lnTo>
                  <a:cubicBezTo>
                    <a:pt x="332010" y="326001"/>
                    <a:pt x="325262" y="332762"/>
                    <a:pt x="316926" y="332797"/>
                  </a:cubicBezTo>
                  <a:lnTo>
                    <a:pt x="310601" y="332797"/>
                  </a:lnTo>
                  <a:lnTo>
                    <a:pt x="310601" y="348641"/>
                  </a:lnTo>
                  <a:lnTo>
                    <a:pt x="316926" y="348641"/>
                  </a:lnTo>
                  <a:cubicBezTo>
                    <a:pt x="334008" y="348641"/>
                    <a:pt x="347853" y="334766"/>
                    <a:pt x="347853" y="317650"/>
                  </a:cubicBezTo>
                  <a:lnTo>
                    <a:pt x="347853" y="309664"/>
                  </a:lnTo>
                  <a:close/>
                  <a:moveTo>
                    <a:pt x="347853" y="214407"/>
                  </a:moveTo>
                  <a:lnTo>
                    <a:pt x="332041" y="214407"/>
                  </a:lnTo>
                  <a:lnTo>
                    <a:pt x="332041" y="277785"/>
                  </a:lnTo>
                  <a:lnTo>
                    <a:pt x="347853" y="277785"/>
                  </a:lnTo>
                  <a:lnTo>
                    <a:pt x="347853" y="214407"/>
                  </a:lnTo>
                  <a:close/>
                  <a:moveTo>
                    <a:pt x="347853" y="119340"/>
                  </a:moveTo>
                  <a:lnTo>
                    <a:pt x="332041" y="119340"/>
                  </a:lnTo>
                  <a:lnTo>
                    <a:pt x="332041" y="182718"/>
                  </a:lnTo>
                  <a:lnTo>
                    <a:pt x="347853" y="182718"/>
                  </a:lnTo>
                  <a:lnTo>
                    <a:pt x="347853" y="119340"/>
                  </a:lnTo>
                  <a:close/>
                  <a:moveTo>
                    <a:pt x="347094" y="24274"/>
                  </a:moveTo>
                  <a:lnTo>
                    <a:pt x="331662" y="27696"/>
                  </a:lnTo>
                  <a:cubicBezTo>
                    <a:pt x="331915" y="28776"/>
                    <a:pt x="332041" y="29882"/>
                    <a:pt x="332041" y="30992"/>
                  </a:cubicBezTo>
                  <a:lnTo>
                    <a:pt x="332041" y="87588"/>
                  </a:lnTo>
                  <a:lnTo>
                    <a:pt x="347853" y="87588"/>
                  </a:lnTo>
                  <a:lnTo>
                    <a:pt x="347853" y="31245"/>
                  </a:lnTo>
                  <a:lnTo>
                    <a:pt x="347853" y="31245"/>
                  </a:lnTo>
                  <a:cubicBezTo>
                    <a:pt x="347853" y="30168"/>
                    <a:pt x="347853" y="29154"/>
                    <a:pt x="347410" y="28076"/>
                  </a:cubicBezTo>
                  <a:lnTo>
                    <a:pt x="347410" y="28076"/>
                  </a:lnTo>
                  <a:close/>
                  <a:moveTo>
                    <a:pt x="316926" y="0"/>
                  </a:moveTo>
                  <a:lnTo>
                    <a:pt x="316926" y="15844"/>
                  </a:lnTo>
                  <a:cubicBezTo>
                    <a:pt x="318583" y="15866"/>
                    <a:pt x="320227" y="16144"/>
                    <a:pt x="321796" y="16668"/>
                  </a:cubicBezTo>
                  <a:lnTo>
                    <a:pt x="326919" y="1648"/>
                  </a:lnTo>
                  <a:cubicBezTo>
                    <a:pt x="324578" y="874"/>
                    <a:pt x="322162" y="364"/>
                    <a:pt x="319709" y="127"/>
                  </a:cubicBezTo>
                  <a:lnTo>
                    <a:pt x="316926" y="127"/>
                  </a:lnTo>
                  <a:close/>
                </a:path>
              </a:pathLst>
            </a:custGeom>
            <a:solidFill>
              <a:schemeClr val="accent2"/>
            </a:solidFill>
            <a:ln w="6271" cap="flat">
              <a:noFill/>
              <a:prstDash val="solid"/>
              <a:miter/>
            </a:ln>
          </p:spPr>
          <p:txBody>
            <a:bodyPr rtlCol="0" anchor="ctr"/>
            <a:lstStyle/>
            <a:p>
              <a:endParaRPr lang="en-US"/>
            </a:p>
          </p:txBody>
        </p:sp>
        <p:sp>
          <p:nvSpPr>
            <p:cNvPr id="96" name="Picture Placeholder 82">
              <a:extLst>
                <a:ext uri="{FF2B5EF4-FFF2-40B4-BE49-F238E27FC236}">
                  <a16:creationId xmlns:a16="http://schemas.microsoft.com/office/drawing/2014/main" id="{47931170-E302-4B4E-81B3-30D856557C12}"/>
                </a:ext>
              </a:extLst>
            </p:cNvPr>
            <p:cNvSpPr/>
            <p:nvPr/>
          </p:nvSpPr>
          <p:spPr>
            <a:xfrm>
              <a:off x="8446849" y="965266"/>
              <a:ext cx="347789" cy="348578"/>
            </a:xfrm>
            <a:custGeom>
              <a:avLst/>
              <a:gdLst>
                <a:gd name="connsiteX0" fmla="*/ 316862 w 347789"/>
                <a:gd name="connsiteY0" fmla="*/ 15844 h 348578"/>
                <a:gd name="connsiteX1" fmla="*/ 331978 w 347789"/>
                <a:gd name="connsiteY1" fmla="*/ 30992 h 348578"/>
                <a:gd name="connsiteX2" fmla="*/ 331978 w 347789"/>
                <a:gd name="connsiteY2" fmla="*/ 317586 h 348578"/>
                <a:gd name="connsiteX3" fmla="*/ 316862 w 347789"/>
                <a:gd name="connsiteY3" fmla="*/ 332734 h 348578"/>
                <a:gd name="connsiteX4" fmla="*/ 30927 w 347789"/>
                <a:gd name="connsiteY4" fmla="*/ 332734 h 348578"/>
                <a:gd name="connsiteX5" fmla="*/ 15812 w 347789"/>
                <a:gd name="connsiteY5" fmla="*/ 317586 h 348578"/>
                <a:gd name="connsiteX6" fmla="*/ 15812 w 347789"/>
                <a:gd name="connsiteY6" fmla="*/ 30992 h 348578"/>
                <a:gd name="connsiteX7" fmla="*/ 30927 w 347789"/>
                <a:gd name="connsiteY7" fmla="*/ 15844 h 348578"/>
                <a:gd name="connsiteX8" fmla="*/ 316862 w 347789"/>
                <a:gd name="connsiteY8" fmla="*/ 15844 h 348578"/>
                <a:gd name="connsiteX9" fmla="*/ 316862 w 347789"/>
                <a:gd name="connsiteY9" fmla="*/ 0 h 348578"/>
                <a:gd name="connsiteX10" fmla="*/ 30927 w 347789"/>
                <a:gd name="connsiteY10" fmla="*/ 0 h 348578"/>
                <a:gd name="connsiteX11" fmla="*/ 0 w 347789"/>
                <a:gd name="connsiteY11" fmla="*/ 30992 h 348578"/>
                <a:gd name="connsiteX12" fmla="*/ 0 w 347789"/>
                <a:gd name="connsiteY12" fmla="*/ 317586 h 348578"/>
                <a:gd name="connsiteX13" fmla="*/ 30927 w 347789"/>
                <a:gd name="connsiteY13" fmla="*/ 348578 h 348578"/>
                <a:gd name="connsiteX14" fmla="*/ 316862 w 347789"/>
                <a:gd name="connsiteY14" fmla="*/ 348578 h 348578"/>
                <a:gd name="connsiteX15" fmla="*/ 347790 w 347789"/>
                <a:gd name="connsiteY15" fmla="*/ 317586 h 348578"/>
                <a:gd name="connsiteX16" fmla="*/ 347790 w 347789"/>
                <a:gd name="connsiteY16" fmla="*/ 30992 h 348578"/>
                <a:gd name="connsiteX17" fmla="*/ 316862 w 347789"/>
                <a:gd name="connsiteY17" fmla="*/ 0 h 3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789" h="348578">
                  <a:moveTo>
                    <a:pt x="316862" y="15844"/>
                  </a:moveTo>
                  <a:cubicBezTo>
                    <a:pt x="325211" y="15844"/>
                    <a:pt x="331978" y="22626"/>
                    <a:pt x="331978" y="30992"/>
                  </a:cubicBezTo>
                  <a:lnTo>
                    <a:pt x="331978" y="317586"/>
                  </a:lnTo>
                  <a:cubicBezTo>
                    <a:pt x="331978" y="325952"/>
                    <a:pt x="325211" y="332734"/>
                    <a:pt x="316862" y="332734"/>
                  </a:cubicBezTo>
                  <a:lnTo>
                    <a:pt x="30927" y="332734"/>
                  </a:lnTo>
                  <a:cubicBezTo>
                    <a:pt x="22579" y="332734"/>
                    <a:pt x="15812" y="325952"/>
                    <a:pt x="15812" y="317586"/>
                  </a:cubicBezTo>
                  <a:lnTo>
                    <a:pt x="15812" y="30992"/>
                  </a:lnTo>
                  <a:cubicBezTo>
                    <a:pt x="15812" y="22626"/>
                    <a:pt x="22579" y="15844"/>
                    <a:pt x="30927" y="15844"/>
                  </a:cubicBezTo>
                  <a:lnTo>
                    <a:pt x="316862" y="15844"/>
                  </a:lnTo>
                  <a:moveTo>
                    <a:pt x="316862" y="0"/>
                  </a:moveTo>
                  <a:lnTo>
                    <a:pt x="30927" y="0"/>
                  </a:lnTo>
                  <a:cubicBezTo>
                    <a:pt x="13846" y="0"/>
                    <a:pt x="0" y="13875"/>
                    <a:pt x="0" y="30992"/>
                  </a:cubicBezTo>
                  <a:lnTo>
                    <a:pt x="0" y="317586"/>
                  </a:lnTo>
                  <a:cubicBezTo>
                    <a:pt x="0" y="334705"/>
                    <a:pt x="13846" y="348578"/>
                    <a:pt x="30927" y="348578"/>
                  </a:cubicBezTo>
                  <a:lnTo>
                    <a:pt x="316862" y="348578"/>
                  </a:lnTo>
                  <a:cubicBezTo>
                    <a:pt x="333943" y="348578"/>
                    <a:pt x="347790" y="334705"/>
                    <a:pt x="347790" y="317586"/>
                  </a:cubicBezTo>
                  <a:lnTo>
                    <a:pt x="347790" y="30992"/>
                  </a:lnTo>
                  <a:cubicBezTo>
                    <a:pt x="347790" y="13875"/>
                    <a:pt x="333943" y="0"/>
                    <a:pt x="316862" y="0"/>
                  </a:cubicBezTo>
                  <a:close/>
                </a:path>
              </a:pathLst>
            </a:custGeom>
            <a:solidFill>
              <a:schemeClr val="accent2"/>
            </a:solidFill>
            <a:ln w="6271" cap="flat">
              <a:noFill/>
              <a:prstDash val="solid"/>
              <a:miter/>
            </a:ln>
          </p:spPr>
          <p:txBody>
            <a:bodyPr rtlCol="0" anchor="ctr"/>
            <a:lstStyle/>
            <a:p>
              <a:endParaRPr lang="en-US"/>
            </a:p>
          </p:txBody>
        </p:sp>
      </p:grpSp>
      <p:grpSp>
        <p:nvGrpSpPr>
          <p:cNvPr id="97" name="Group 96" descr="App as a Service&#10;">
            <a:extLst>
              <a:ext uri="{FF2B5EF4-FFF2-40B4-BE49-F238E27FC236}">
                <a16:creationId xmlns:a16="http://schemas.microsoft.com/office/drawing/2014/main" id="{9792A593-960F-9B4E-B595-877A70A9A07A}"/>
              </a:ext>
            </a:extLst>
          </p:cNvPr>
          <p:cNvGrpSpPr/>
          <p:nvPr/>
        </p:nvGrpSpPr>
        <p:grpSpPr>
          <a:xfrm>
            <a:off x="9260862" y="1748867"/>
            <a:ext cx="609060" cy="446091"/>
            <a:chOff x="9760986" y="807804"/>
            <a:chExt cx="597675" cy="437409"/>
          </a:xfrm>
        </p:grpSpPr>
        <p:sp>
          <p:nvSpPr>
            <p:cNvPr id="98" name="Picture Placeholder 81">
              <a:extLst>
                <a:ext uri="{FF2B5EF4-FFF2-40B4-BE49-F238E27FC236}">
                  <a16:creationId xmlns:a16="http://schemas.microsoft.com/office/drawing/2014/main" id="{2823DCAE-B6C1-514F-9B61-82B3A323EACC}"/>
                </a:ext>
              </a:extLst>
            </p:cNvPr>
            <p:cNvSpPr/>
            <p:nvPr/>
          </p:nvSpPr>
          <p:spPr>
            <a:xfrm>
              <a:off x="9930359" y="1030936"/>
              <a:ext cx="83042" cy="82536"/>
            </a:xfrm>
            <a:custGeom>
              <a:avLst/>
              <a:gdLst>
                <a:gd name="connsiteX0" fmla="*/ 64258 w 83042"/>
                <a:gd name="connsiteY0" fmla="*/ 63562 h 82536"/>
                <a:gd name="connsiteX1" fmla="*/ 18215 w 83042"/>
                <a:gd name="connsiteY1" fmla="*/ 63562 h 82536"/>
                <a:gd name="connsiteX2" fmla="*/ 9930 w 83042"/>
                <a:gd name="connsiteY2" fmla="*/ 82536 h 82536"/>
                <a:gd name="connsiteX3" fmla="*/ 0 w 83042"/>
                <a:gd name="connsiteY3" fmla="*/ 82536 h 82536"/>
                <a:gd name="connsiteX4" fmla="*/ 36430 w 83042"/>
                <a:gd name="connsiteY4" fmla="*/ 0 h 82536"/>
                <a:gd name="connsiteX5" fmla="*/ 46612 w 83042"/>
                <a:gd name="connsiteY5" fmla="*/ 0 h 82536"/>
                <a:gd name="connsiteX6" fmla="*/ 83042 w 83042"/>
                <a:gd name="connsiteY6" fmla="*/ 82536 h 82536"/>
                <a:gd name="connsiteX7" fmla="*/ 72543 w 83042"/>
                <a:gd name="connsiteY7" fmla="*/ 82536 h 82536"/>
                <a:gd name="connsiteX8" fmla="*/ 60400 w 83042"/>
                <a:gd name="connsiteY8" fmla="*/ 54645 h 82536"/>
                <a:gd name="connsiteX9" fmla="*/ 41426 w 83042"/>
                <a:gd name="connsiteY9" fmla="*/ 11321 h 82536"/>
                <a:gd name="connsiteX10" fmla="*/ 22452 w 83042"/>
                <a:gd name="connsiteY10" fmla="*/ 54645 h 8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042" h="82536">
                  <a:moveTo>
                    <a:pt x="64258" y="63562"/>
                  </a:moveTo>
                  <a:lnTo>
                    <a:pt x="18215" y="63562"/>
                  </a:lnTo>
                  <a:lnTo>
                    <a:pt x="9930" y="82536"/>
                  </a:lnTo>
                  <a:lnTo>
                    <a:pt x="0" y="82536"/>
                  </a:lnTo>
                  <a:lnTo>
                    <a:pt x="36430" y="0"/>
                  </a:lnTo>
                  <a:lnTo>
                    <a:pt x="46612" y="0"/>
                  </a:lnTo>
                  <a:lnTo>
                    <a:pt x="83042" y="82536"/>
                  </a:lnTo>
                  <a:lnTo>
                    <a:pt x="72543" y="82536"/>
                  </a:lnTo>
                  <a:close/>
                  <a:moveTo>
                    <a:pt x="60400" y="54645"/>
                  </a:moveTo>
                  <a:lnTo>
                    <a:pt x="41426" y="11321"/>
                  </a:lnTo>
                  <a:lnTo>
                    <a:pt x="22452" y="54645"/>
                  </a:lnTo>
                  <a:close/>
                </a:path>
              </a:pathLst>
            </a:custGeom>
            <a:solidFill>
              <a:schemeClr val="accent2"/>
            </a:solidFill>
            <a:ln w="6271" cap="flat">
              <a:noFill/>
              <a:prstDash val="solid"/>
              <a:miter/>
            </a:ln>
          </p:spPr>
          <p:txBody>
            <a:bodyPr rtlCol="0" anchor="ctr"/>
            <a:lstStyle/>
            <a:p>
              <a:endParaRPr lang="en-US"/>
            </a:p>
          </p:txBody>
        </p:sp>
        <p:sp>
          <p:nvSpPr>
            <p:cNvPr id="99" name="Picture Placeholder 81">
              <a:extLst>
                <a:ext uri="{FF2B5EF4-FFF2-40B4-BE49-F238E27FC236}">
                  <a16:creationId xmlns:a16="http://schemas.microsoft.com/office/drawing/2014/main" id="{2823DCAE-B6C1-514F-9B61-82B3A323EACC}"/>
                </a:ext>
              </a:extLst>
            </p:cNvPr>
            <p:cNvSpPr/>
            <p:nvPr/>
          </p:nvSpPr>
          <p:spPr>
            <a:xfrm>
              <a:off x="10033703" y="1030683"/>
              <a:ext cx="63878" cy="82283"/>
            </a:xfrm>
            <a:custGeom>
              <a:avLst/>
              <a:gdLst>
                <a:gd name="connsiteX0" fmla="*/ 0 w 63878"/>
                <a:gd name="connsiteY0" fmla="*/ 0 h 82283"/>
                <a:gd name="connsiteX1" fmla="*/ 33520 w 63878"/>
                <a:gd name="connsiteY1" fmla="*/ 0 h 82283"/>
                <a:gd name="connsiteX2" fmla="*/ 63878 w 63878"/>
                <a:gd name="connsiteY2" fmla="*/ 26437 h 82283"/>
                <a:gd name="connsiteX3" fmla="*/ 33520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520" y="0"/>
                  </a:lnTo>
                  <a:cubicBezTo>
                    <a:pt x="50534" y="0"/>
                    <a:pt x="63878" y="10942"/>
                    <a:pt x="63878" y="26437"/>
                  </a:cubicBezTo>
                  <a:cubicBezTo>
                    <a:pt x="63878" y="41932"/>
                    <a:pt x="50534" y="52621"/>
                    <a:pt x="33520" y="52621"/>
                  </a:cubicBezTo>
                  <a:lnTo>
                    <a:pt x="9360" y="52621"/>
                  </a:lnTo>
                  <a:lnTo>
                    <a:pt x="9360" y="82283"/>
                  </a:lnTo>
                  <a:lnTo>
                    <a:pt x="0" y="82283"/>
                  </a:lnTo>
                  <a:close/>
                  <a:moveTo>
                    <a:pt x="31623" y="44272"/>
                  </a:moveTo>
                  <a:cubicBezTo>
                    <a:pt x="45094" y="44272"/>
                    <a:pt x="54202" y="37948"/>
                    <a:pt x="54202" y="26690"/>
                  </a:cubicBezTo>
                  <a:cubicBezTo>
                    <a:pt x="54202" y="15432"/>
                    <a:pt x="45094"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0" name="Picture Placeholder 81">
              <a:extLst>
                <a:ext uri="{FF2B5EF4-FFF2-40B4-BE49-F238E27FC236}">
                  <a16:creationId xmlns:a16="http://schemas.microsoft.com/office/drawing/2014/main" id="{2823DCAE-B6C1-514F-9B61-82B3A323EACC}"/>
                </a:ext>
              </a:extLst>
            </p:cNvPr>
            <p:cNvSpPr/>
            <p:nvPr/>
          </p:nvSpPr>
          <p:spPr>
            <a:xfrm>
              <a:off x="10118263" y="1030683"/>
              <a:ext cx="63878" cy="82283"/>
            </a:xfrm>
            <a:custGeom>
              <a:avLst/>
              <a:gdLst>
                <a:gd name="connsiteX0" fmla="*/ 0 w 63878"/>
                <a:gd name="connsiteY0" fmla="*/ 0 h 82283"/>
                <a:gd name="connsiteX1" fmla="*/ 33457 w 63878"/>
                <a:gd name="connsiteY1" fmla="*/ 0 h 82283"/>
                <a:gd name="connsiteX2" fmla="*/ 63878 w 63878"/>
                <a:gd name="connsiteY2" fmla="*/ 26437 h 82283"/>
                <a:gd name="connsiteX3" fmla="*/ 33457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457" y="0"/>
                  </a:lnTo>
                  <a:cubicBezTo>
                    <a:pt x="50534" y="0"/>
                    <a:pt x="63878" y="10942"/>
                    <a:pt x="63878" y="26437"/>
                  </a:cubicBezTo>
                  <a:cubicBezTo>
                    <a:pt x="63878" y="41932"/>
                    <a:pt x="50597" y="52621"/>
                    <a:pt x="33457" y="52621"/>
                  </a:cubicBezTo>
                  <a:lnTo>
                    <a:pt x="9360" y="52621"/>
                  </a:lnTo>
                  <a:lnTo>
                    <a:pt x="9360" y="82283"/>
                  </a:lnTo>
                  <a:lnTo>
                    <a:pt x="0" y="82283"/>
                  </a:lnTo>
                  <a:close/>
                  <a:moveTo>
                    <a:pt x="31623" y="44272"/>
                  </a:moveTo>
                  <a:cubicBezTo>
                    <a:pt x="45031" y="44272"/>
                    <a:pt x="54202" y="37948"/>
                    <a:pt x="54202" y="26690"/>
                  </a:cubicBezTo>
                  <a:cubicBezTo>
                    <a:pt x="54202" y="15432"/>
                    <a:pt x="45031"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1" name="Picture Placeholder 81">
              <a:extLst>
                <a:ext uri="{FF2B5EF4-FFF2-40B4-BE49-F238E27FC236}">
                  <a16:creationId xmlns:a16="http://schemas.microsoft.com/office/drawing/2014/main" id="{2823DCAE-B6C1-514F-9B61-82B3A323EACC}"/>
                </a:ext>
              </a:extLst>
            </p:cNvPr>
            <p:cNvSpPr/>
            <p:nvPr/>
          </p:nvSpPr>
          <p:spPr>
            <a:xfrm>
              <a:off x="9760986" y="807804"/>
              <a:ext cx="236287" cy="236223"/>
            </a:xfrm>
            <a:custGeom>
              <a:avLst/>
              <a:gdLst>
                <a:gd name="connsiteX0" fmla="*/ 104799 w 236287"/>
                <a:gd name="connsiteY0" fmla="*/ 236224 h 236223"/>
                <a:gd name="connsiteX1" fmla="*/ 24729 w 236287"/>
                <a:gd name="connsiteY1" fmla="*/ 236224 h 236223"/>
                <a:gd name="connsiteX2" fmla="*/ 0 w 236287"/>
                <a:gd name="connsiteY2" fmla="*/ 211495 h 236223"/>
                <a:gd name="connsiteX3" fmla="*/ 0 w 236287"/>
                <a:gd name="connsiteY3" fmla="*/ 24729 h 236223"/>
                <a:gd name="connsiteX4" fmla="*/ 24729 w 236287"/>
                <a:gd name="connsiteY4" fmla="*/ 0 h 236223"/>
                <a:gd name="connsiteX5" fmla="*/ 211495 w 236287"/>
                <a:gd name="connsiteY5" fmla="*/ 0 h 236223"/>
                <a:gd name="connsiteX6" fmla="*/ 236287 w 236287"/>
                <a:gd name="connsiteY6" fmla="*/ 24729 h 236223"/>
                <a:gd name="connsiteX7" fmla="*/ 236287 w 236287"/>
                <a:gd name="connsiteY7" fmla="*/ 58060 h 236223"/>
                <a:gd name="connsiteX8" fmla="*/ 220476 w 236287"/>
                <a:gd name="connsiteY8" fmla="*/ 58060 h 236223"/>
                <a:gd name="connsiteX9" fmla="*/ 220476 w 236287"/>
                <a:gd name="connsiteY9" fmla="*/ 24729 h 236223"/>
                <a:gd name="connsiteX10" fmla="*/ 211495 w 236287"/>
                <a:gd name="connsiteY10" fmla="*/ 15812 h 236223"/>
                <a:gd name="connsiteX11" fmla="*/ 24729 w 236287"/>
                <a:gd name="connsiteY11" fmla="*/ 15812 h 236223"/>
                <a:gd name="connsiteX12" fmla="*/ 15812 w 236287"/>
                <a:gd name="connsiteY12" fmla="*/ 24602 h 236223"/>
                <a:gd name="connsiteX13" fmla="*/ 15812 w 236287"/>
                <a:gd name="connsiteY13" fmla="*/ 24729 h 236223"/>
                <a:gd name="connsiteX14" fmla="*/ 15812 w 236287"/>
                <a:gd name="connsiteY14" fmla="*/ 211495 h 236223"/>
                <a:gd name="connsiteX15" fmla="*/ 24729 w 236287"/>
                <a:gd name="connsiteY15" fmla="*/ 220412 h 236223"/>
                <a:gd name="connsiteX16" fmla="*/ 104799 w 236287"/>
                <a:gd name="connsiteY16" fmla="*/ 220412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287" h="236223">
                  <a:moveTo>
                    <a:pt x="104799" y="236224"/>
                  </a:moveTo>
                  <a:lnTo>
                    <a:pt x="24729" y="236224"/>
                  </a:lnTo>
                  <a:cubicBezTo>
                    <a:pt x="11072" y="236224"/>
                    <a:pt x="0" y="225152"/>
                    <a:pt x="0" y="211495"/>
                  </a:cubicBezTo>
                  <a:lnTo>
                    <a:pt x="0" y="24729"/>
                  </a:lnTo>
                  <a:cubicBezTo>
                    <a:pt x="0" y="11072"/>
                    <a:pt x="11072" y="0"/>
                    <a:pt x="24729" y="0"/>
                  </a:cubicBezTo>
                  <a:lnTo>
                    <a:pt x="211495" y="0"/>
                  </a:lnTo>
                  <a:cubicBezTo>
                    <a:pt x="225163" y="0"/>
                    <a:pt x="236252" y="11062"/>
                    <a:pt x="236287" y="24729"/>
                  </a:cubicBezTo>
                  <a:lnTo>
                    <a:pt x="236287" y="58060"/>
                  </a:lnTo>
                  <a:lnTo>
                    <a:pt x="220476" y="58060"/>
                  </a:lnTo>
                  <a:lnTo>
                    <a:pt x="220476" y="24729"/>
                  </a:lnTo>
                  <a:cubicBezTo>
                    <a:pt x="220441" y="19794"/>
                    <a:pt x="216430" y="15812"/>
                    <a:pt x="211495" y="15812"/>
                  </a:cubicBezTo>
                  <a:lnTo>
                    <a:pt x="24729" y="15812"/>
                  </a:lnTo>
                  <a:cubicBezTo>
                    <a:pt x="19839" y="15777"/>
                    <a:pt x="15846" y="19712"/>
                    <a:pt x="15812" y="24602"/>
                  </a:cubicBezTo>
                  <a:cubicBezTo>
                    <a:pt x="15812" y="24644"/>
                    <a:pt x="15812" y="24687"/>
                    <a:pt x="15812" y="24729"/>
                  </a:cubicBezTo>
                  <a:lnTo>
                    <a:pt x="15812" y="211495"/>
                  </a:lnTo>
                  <a:cubicBezTo>
                    <a:pt x="15812" y="216420"/>
                    <a:pt x="19804" y="220412"/>
                    <a:pt x="24729" y="220412"/>
                  </a:cubicBezTo>
                  <a:lnTo>
                    <a:pt x="104799" y="220412"/>
                  </a:lnTo>
                  <a:close/>
                </a:path>
              </a:pathLst>
            </a:custGeom>
            <a:solidFill>
              <a:schemeClr val="accent2"/>
            </a:solidFill>
            <a:ln w="6271" cap="flat">
              <a:noFill/>
              <a:prstDash val="solid"/>
              <a:miter/>
            </a:ln>
          </p:spPr>
          <p:txBody>
            <a:bodyPr rtlCol="0" anchor="ctr"/>
            <a:lstStyle/>
            <a:p>
              <a:endParaRPr lang="en-US"/>
            </a:p>
          </p:txBody>
        </p:sp>
        <p:sp>
          <p:nvSpPr>
            <p:cNvPr id="102" name="Picture Placeholder 81">
              <a:extLst>
                <a:ext uri="{FF2B5EF4-FFF2-40B4-BE49-F238E27FC236}">
                  <a16:creationId xmlns:a16="http://schemas.microsoft.com/office/drawing/2014/main" id="{2823DCAE-B6C1-514F-9B61-82B3A323EACC}"/>
                </a:ext>
              </a:extLst>
            </p:cNvPr>
            <p:cNvSpPr/>
            <p:nvPr/>
          </p:nvSpPr>
          <p:spPr>
            <a:xfrm>
              <a:off x="10122311" y="807804"/>
              <a:ext cx="236350" cy="236223"/>
            </a:xfrm>
            <a:custGeom>
              <a:avLst/>
              <a:gdLst>
                <a:gd name="connsiteX0" fmla="*/ 211621 w 236350"/>
                <a:gd name="connsiteY0" fmla="*/ 236224 h 236223"/>
                <a:gd name="connsiteX1" fmla="*/ 132500 w 236350"/>
                <a:gd name="connsiteY1" fmla="*/ 236224 h 236223"/>
                <a:gd name="connsiteX2" fmla="*/ 132500 w 236350"/>
                <a:gd name="connsiteY2" fmla="*/ 220412 h 236223"/>
                <a:gd name="connsiteX3" fmla="*/ 211621 w 236350"/>
                <a:gd name="connsiteY3" fmla="*/ 220412 h 236223"/>
                <a:gd name="connsiteX4" fmla="*/ 220539 w 236350"/>
                <a:gd name="connsiteY4" fmla="*/ 211495 h 236223"/>
                <a:gd name="connsiteX5" fmla="*/ 220539 w 236350"/>
                <a:gd name="connsiteY5" fmla="*/ 24729 h 236223"/>
                <a:gd name="connsiteX6" fmla="*/ 211621 w 236350"/>
                <a:gd name="connsiteY6" fmla="*/ 15812 h 236223"/>
                <a:gd name="connsiteX7" fmla="*/ 24792 w 236350"/>
                <a:gd name="connsiteY7" fmla="*/ 15812 h 236223"/>
                <a:gd name="connsiteX8" fmla="*/ 15812 w 236350"/>
                <a:gd name="connsiteY8" fmla="*/ 24729 h 236223"/>
                <a:gd name="connsiteX9" fmla="*/ 15812 w 236350"/>
                <a:gd name="connsiteY9" fmla="*/ 58060 h 236223"/>
                <a:gd name="connsiteX10" fmla="*/ 0 w 236350"/>
                <a:gd name="connsiteY10" fmla="*/ 58060 h 236223"/>
                <a:gd name="connsiteX11" fmla="*/ 0 w 236350"/>
                <a:gd name="connsiteY11" fmla="*/ 24729 h 236223"/>
                <a:gd name="connsiteX12" fmla="*/ 24792 w 236350"/>
                <a:gd name="connsiteY12" fmla="*/ 0 h 236223"/>
                <a:gd name="connsiteX13" fmla="*/ 211621 w 236350"/>
                <a:gd name="connsiteY13" fmla="*/ 0 h 236223"/>
                <a:gd name="connsiteX14" fmla="*/ 236350 w 236350"/>
                <a:gd name="connsiteY14" fmla="*/ 24729 h 236223"/>
                <a:gd name="connsiteX15" fmla="*/ 236350 w 236350"/>
                <a:gd name="connsiteY15" fmla="*/ 211495 h 236223"/>
                <a:gd name="connsiteX16" fmla="*/ 211621 w 236350"/>
                <a:gd name="connsiteY16" fmla="*/ 236224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50" h="236223">
                  <a:moveTo>
                    <a:pt x="211621" y="236224"/>
                  </a:moveTo>
                  <a:lnTo>
                    <a:pt x="132500" y="236224"/>
                  </a:lnTo>
                  <a:lnTo>
                    <a:pt x="132500" y="220412"/>
                  </a:lnTo>
                  <a:lnTo>
                    <a:pt x="211621" y="220412"/>
                  </a:lnTo>
                  <a:cubicBezTo>
                    <a:pt x="216548" y="220412"/>
                    <a:pt x="220539" y="216420"/>
                    <a:pt x="220539" y="211495"/>
                  </a:cubicBezTo>
                  <a:lnTo>
                    <a:pt x="220539" y="24729"/>
                  </a:lnTo>
                  <a:cubicBezTo>
                    <a:pt x="220539" y="19804"/>
                    <a:pt x="216548" y="15812"/>
                    <a:pt x="211621" y="15812"/>
                  </a:cubicBezTo>
                  <a:lnTo>
                    <a:pt x="24792" y="15812"/>
                  </a:lnTo>
                  <a:cubicBezTo>
                    <a:pt x="19857" y="15812"/>
                    <a:pt x="15846" y="19794"/>
                    <a:pt x="15812" y="24729"/>
                  </a:cubicBezTo>
                  <a:lnTo>
                    <a:pt x="15812" y="58060"/>
                  </a:lnTo>
                  <a:lnTo>
                    <a:pt x="0" y="58060"/>
                  </a:lnTo>
                  <a:lnTo>
                    <a:pt x="0" y="24729"/>
                  </a:lnTo>
                  <a:cubicBezTo>
                    <a:pt x="35" y="11061"/>
                    <a:pt x="11124" y="0"/>
                    <a:pt x="24792" y="0"/>
                  </a:cubicBezTo>
                  <a:lnTo>
                    <a:pt x="211621" y="0"/>
                  </a:lnTo>
                  <a:cubicBezTo>
                    <a:pt x="225263" y="35"/>
                    <a:pt x="236319" y="11086"/>
                    <a:pt x="236350" y="24729"/>
                  </a:cubicBezTo>
                  <a:lnTo>
                    <a:pt x="236350" y="211495"/>
                  </a:lnTo>
                  <a:cubicBezTo>
                    <a:pt x="236319" y="225138"/>
                    <a:pt x="225263" y="236189"/>
                    <a:pt x="211621" y="236224"/>
                  </a:cubicBezTo>
                  <a:close/>
                </a:path>
              </a:pathLst>
            </a:custGeom>
            <a:solidFill>
              <a:schemeClr val="accent2"/>
            </a:solidFill>
            <a:ln w="6271" cap="flat">
              <a:noFill/>
              <a:prstDash val="solid"/>
              <a:miter/>
            </a:ln>
          </p:spPr>
          <p:txBody>
            <a:bodyPr rtlCol="0" anchor="ctr"/>
            <a:lstStyle/>
            <a:p>
              <a:endParaRPr lang="en-US"/>
            </a:p>
          </p:txBody>
        </p:sp>
        <p:sp>
          <p:nvSpPr>
            <p:cNvPr id="103" name="Picture Placeholder 81">
              <a:extLst>
                <a:ext uri="{FF2B5EF4-FFF2-40B4-BE49-F238E27FC236}">
                  <a16:creationId xmlns:a16="http://schemas.microsoft.com/office/drawing/2014/main" id="{2823DCAE-B6C1-514F-9B61-82B3A323EACC}"/>
                </a:ext>
              </a:extLst>
            </p:cNvPr>
            <p:cNvSpPr/>
            <p:nvPr/>
          </p:nvSpPr>
          <p:spPr>
            <a:xfrm>
              <a:off x="9883177" y="890909"/>
              <a:ext cx="354240" cy="354304"/>
            </a:xfrm>
            <a:custGeom>
              <a:avLst/>
              <a:gdLst>
                <a:gd name="connsiteX0" fmla="*/ 320467 w 354240"/>
                <a:gd name="connsiteY0" fmla="*/ 354304 h 354304"/>
                <a:gd name="connsiteX1" fmla="*/ 33710 w 354240"/>
                <a:gd name="connsiteY1" fmla="*/ 354304 h 354304"/>
                <a:gd name="connsiteX2" fmla="*/ 0 w 354240"/>
                <a:gd name="connsiteY2" fmla="*/ 320531 h 354304"/>
                <a:gd name="connsiteX3" fmla="*/ 0 w 354240"/>
                <a:gd name="connsiteY3" fmla="*/ 33773 h 354304"/>
                <a:gd name="connsiteX4" fmla="*/ 33710 w 354240"/>
                <a:gd name="connsiteY4" fmla="*/ 0 h 354304"/>
                <a:gd name="connsiteX5" fmla="*/ 320467 w 354240"/>
                <a:gd name="connsiteY5" fmla="*/ 0 h 354304"/>
                <a:gd name="connsiteX6" fmla="*/ 354241 w 354240"/>
                <a:gd name="connsiteY6" fmla="*/ 33773 h 354304"/>
                <a:gd name="connsiteX7" fmla="*/ 354241 w 354240"/>
                <a:gd name="connsiteY7" fmla="*/ 320531 h 354304"/>
                <a:gd name="connsiteX8" fmla="*/ 320467 w 354240"/>
                <a:gd name="connsiteY8" fmla="*/ 354304 h 354304"/>
                <a:gd name="connsiteX9" fmla="*/ 33710 w 354240"/>
                <a:gd name="connsiteY9" fmla="*/ 15812 h 354304"/>
                <a:gd name="connsiteX10" fmla="*/ 15560 w 354240"/>
                <a:gd name="connsiteY10" fmla="*/ 33582 h 354304"/>
                <a:gd name="connsiteX11" fmla="*/ 15559 w 354240"/>
                <a:gd name="connsiteY11" fmla="*/ 33773 h 354304"/>
                <a:gd name="connsiteX12" fmla="*/ 15559 w 354240"/>
                <a:gd name="connsiteY12" fmla="*/ 320531 h 354304"/>
                <a:gd name="connsiteX13" fmla="*/ 33457 w 354240"/>
                <a:gd name="connsiteY13" fmla="*/ 338493 h 354304"/>
                <a:gd name="connsiteX14" fmla="*/ 320467 w 354240"/>
                <a:gd name="connsiteY14" fmla="*/ 338493 h 354304"/>
                <a:gd name="connsiteX15" fmla="*/ 338429 w 354240"/>
                <a:gd name="connsiteY15" fmla="*/ 320531 h 354304"/>
                <a:gd name="connsiteX16" fmla="*/ 338429 w 354240"/>
                <a:gd name="connsiteY16" fmla="*/ 33773 h 354304"/>
                <a:gd name="connsiteX17" fmla="*/ 320467 w 354240"/>
                <a:gd name="connsiteY17" fmla="*/ 15812 h 35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240" h="354304">
                  <a:moveTo>
                    <a:pt x="320467" y="354304"/>
                  </a:moveTo>
                  <a:lnTo>
                    <a:pt x="33710" y="354304"/>
                  </a:lnTo>
                  <a:cubicBezTo>
                    <a:pt x="15082" y="354269"/>
                    <a:pt x="0" y="339159"/>
                    <a:pt x="0" y="320531"/>
                  </a:cubicBezTo>
                  <a:lnTo>
                    <a:pt x="0" y="33773"/>
                  </a:lnTo>
                  <a:cubicBezTo>
                    <a:pt x="0" y="15146"/>
                    <a:pt x="15082" y="35"/>
                    <a:pt x="33710" y="0"/>
                  </a:cubicBezTo>
                  <a:lnTo>
                    <a:pt x="320467" y="0"/>
                  </a:lnTo>
                  <a:cubicBezTo>
                    <a:pt x="339105" y="35"/>
                    <a:pt x="354206" y="15135"/>
                    <a:pt x="354241" y="33773"/>
                  </a:cubicBezTo>
                  <a:lnTo>
                    <a:pt x="354241" y="320531"/>
                  </a:lnTo>
                  <a:cubicBezTo>
                    <a:pt x="354206" y="339169"/>
                    <a:pt x="339105" y="354269"/>
                    <a:pt x="320467" y="354304"/>
                  </a:cubicBezTo>
                  <a:close/>
                  <a:moveTo>
                    <a:pt x="33710" y="15812"/>
                  </a:moveTo>
                  <a:cubicBezTo>
                    <a:pt x="23791" y="15707"/>
                    <a:pt x="15664" y="23663"/>
                    <a:pt x="15560" y="33582"/>
                  </a:cubicBezTo>
                  <a:cubicBezTo>
                    <a:pt x="15559" y="33646"/>
                    <a:pt x="15559" y="33710"/>
                    <a:pt x="15559" y="33773"/>
                  </a:cubicBezTo>
                  <a:lnTo>
                    <a:pt x="15559" y="320531"/>
                  </a:lnTo>
                  <a:cubicBezTo>
                    <a:pt x="15559" y="330426"/>
                    <a:pt x="23562" y="338458"/>
                    <a:pt x="33457" y="338493"/>
                  </a:cubicBezTo>
                  <a:lnTo>
                    <a:pt x="320467" y="338493"/>
                  </a:lnTo>
                  <a:cubicBezTo>
                    <a:pt x="330388" y="338493"/>
                    <a:pt x="338429" y="330451"/>
                    <a:pt x="338429" y="320531"/>
                  </a:cubicBezTo>
                  <a:lnTo>
                    <a:pt x="338429" y="33773"/>
                  </a:lnTo>
                  <a:cubicBezTo>
                    <a:pt x="338429" y="23853"/>
                    <a:pt x="330388" y="15812"/>
                    <a:pt x="320467" y="15812"/>
                  </a:cubicBezTo>
                  <a:close/>
                </a:path>
              </a:pathLst>
            </a:custGeom>
            <a:solidFill>
              <a:schemeClr val="accent2"/>
            </a:solidFill>
            <a:ln w="6271" cap="flat">
              <a:noFill/>
              <a:prstDash val="solid"/>
              <a:miter/>
            </a:ln>
          </p:spPr>
          <p:txBody>
            <a:bodyPr rtlCol="0" anchor="ctr"/>
            <a:lstStyle/>
            <a:p>
              <a:endParaRPr lang="en-US"/>
            </a:p>
          </p:txBody>
        </p:sp>
      </p:grpSp>
      <p:grpSp>
        <p:nvGrpSpPr>
          <p:cNvPr id="104" name="Group 103" descr="Any App, Any Scale&#10;">
            <a:extLst>
              <a:ext uri="{FF2B5EF4-FFF2-40B4-BE49-F238E27FC236}">
                <a16:creationId xmlns:a16="http://schemas.microsoft.com/office/drawing/2014/main" id="{A00BA7CC-BF63-614D-94AB-E2789D5CD5BF}"/>
              </a:ext>
            </a:extLst>
          </p:cNvPr>
          <p:cNvGrpSpPr/>
          <p:nvPr/>
        </p:nvGrpSpPr>
        <p:grpSpPr>
          <a:xfrm>
            <a:off x="9385381" y="2279713"/>
            <a:ext cx="455189" cy="353352"/>
            <a:chOff x="11077463" y="717459"/>
            <a:chExt cx="600837" cy="602216"/>
          </a:xfrm>
        </p:grpSpPr>
        <p:sp>
          <p:nvSpPr>
            <p:cNvPr id="105" name="Picture Placeholder 80">
              <a:extLst>
                <a:ext uri="{FF2B5EF4-FFF2-40B4-BE49-F238E27FC236}">
                  <a16:creationId xmlns:a16="http://schemas.microsoft.com/office/drawing/2014/main" id="{14E31FFE-8BE6-1849-99E2-049F8B3B2B84}"/>
                </a:ext>
              </a:extLst>
            </p:cNvPr>
            <p:cNvSpPr/>
            <p:nvPr/>
          </p:nvSpPr>
          <p:spPr>
            <a:xfrm>
              <a:off x="11279724" y="986244"/>
              <a:ext cx="65586" cy="65279"/>
            </a:xfrm>
            <a:custGeom>
              <a:avLst/>
              <a:gdLst>
                <a:gd name="connsiteX0" fmla="*/ 51293 w 65586"/>
                <a:gd name="connsiteY0" fmla="*/ 50449 h 65279"/>
                <a:gd name="connsiteX1" fmla="*/ 14610 w 65586"/>
                <a:gd name="connsiteY1" fmla="*/ 50449 h 65279"/>
                <a:gd name="connsiteX2" fmla="*/ 8285 w 65586"/>
                <a:gd name="connsiteY2" fmla="*/ 65279 h 65279"/>
                <a:gd name="connsiteX3" fmla="*/ 0 w 65586"/>
                <a:gd name="connsiteY3" fmla="*/ 65279 h 65279"/>
                <a:gd name="connsiteX4" fmla="*/ 28777 w 65586"/>
                <a:gd name="connsiteY4" fmla="*/ 0 h 65279"/>
                <a:gd name="connsiteX5" fmla="*/ 36809 w 65586"/>
                <a:gd name="connsiteY5" fmla="*/ 0 h 65279"/>
                <a:gd name="connsiteX6" fmla="*/ 65586 w 65586"/>
                <a:gd name="connsiteY6" fmla="*/ 65279 h 65279"/>
                <a:gd name="connsiteX7" fmla="*/ 57617 w 65586"/>
                <a:gd name="connsiteY7" fmla="*/ 65279 h 65279"/>
                <a:gd name="connsiteX8" fmla="*/ 48257 w 65586"/>
                <a:gd name="connsiteY8" fmla="*/ 43414 h 65279"/>
                <a:gd name="connsiteX9" fmla="*/ 32825 w 65586"/>
                <a:gd name="connsiteY9" fmla="*/ 9253 h 65279"/>
                <a:gd name="connsiteX10" fmla="*/ 17646 w 65586"/>
                <a:gd name="connsiteY10" fmla="*/ 43541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86" h="65279">
                  <a:moveTo>
                    <a:pt x="51293" y="50449"/>
                  </a:moveTo>
                  <a:lnTo>
                    <a:pt x="14610" y="50449"/>
                  </a:lnTo>
                  <a:lnTo>
                    <a:pt x="8285" y="65279"/>
                  </a:lnTo>
                  <a:lnTo>
                    <a:pt x="0" y="65279"/>
                  </a:lnTo>
                  <a:lnTo>
                    <a:pt x="28777" y="0"/>
                  </a:lnTo>
                  <a:lnTo>
                    <a:pt x="36809" y="0"/>
                  </a:lnTo>
                  <a:lnTo>
                    <a:pt x="65586" y="65279"/>
                  </a:lnTo>
                  <a:lnTo>
                    <a:pt x="57617" y="65279"/>
                  </a:lnTo>
                  <a:close/>
                  <a:moveTo>
                    <a:pt x="48257" y="43414"/>
                  </a:moveTo>
                  <a:lnTo>
                    <a:pt x="32825" y="9253"/>
                  </a:lnTo>
                  <a:lnTo>
                    <a:pt x="17646" y="43541"/>
                  </a:lnTo>
                  <a:close/>
                </a:path>
              </a:pathLst>
            </a:custGeom>
            <a:solidFill>
              <a:schemeClr val="accent2"/>
            </a:solidFill>
            <a:ln w="6271" cap="flat">
              <a:noFill/>
              <a:prstDash val="solid"/>
              <a:miter/>
            </a:ln>
          </p:spPr>
          <p:txBody>
            <a:bodyPr rtlCol="0" anchor="ctr"/>
            <a:lstStyle/>
            <a:p>
              <a:endParaRPr lang="en-US"/>
            </a:p>
          </p:txBody>
        </p:sp>
        <p:sp>
          <p:nvSpPr>
            <p:cNvPr id="106" name="Picture Placeholder 80">
              <a:extLst>
                <a:ext uri="{FF2B5EF4-FFF2-40B4-BE49-F238E27FC236}">
                  <a16:creationId xmlns:a16="http://schemas.microsoft.com/office/drawing/2014/main" id="{14E31FFE-8BE6-1849-99E2-049F8B3B2B84}"/>
                </a:ext>
              </a:extLst>
            </p:cNvPr>
            <p:cNvSpPr/>
            <p:nvPr/>
          </p:nvSpPr>
          <p:spPr>
            <a:xfrm>
              <a:off x="11358655"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172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608" y="7035"/>
                    <a:pt x="25172"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7" name="Picture Placeholder 80">
              <a:extLst>
                <a:ext uri="{FF2B5EF4-FFF2-40B4-BE49-F238E27FC236}">
                  <a16:creationId xmlns:a16="http://schemas.microsoft.com/office/drawing/2014/main" id="{14E31FFE-8BE6-1849-99E2-049F8B3B2B84}"/>
                </a:ext>
              </a:extLst>
            </p:cNvPr>
            <p:cNvSpPr/>
            <p:nvPr/>
          </p:nvSpPr>
          <p:spPr>
            <a:xfrm>
              <a:off x="11422597"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298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924" y="7035"/>
                    <a:pt x="25298"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8" name="Picture Placeholder 80">
              <a:extLst>
                <a:ext uri="{FF2B5EF4-FFF2-40B4-BE49-F238E27FC236}">
                  <a16:creationId xmlns:a16="http://schemas.microsoft.com/office/drawing/2014/main" id="{14E31FFE-8BE6-1849-99E2-049F8B3B2B84}"/>
                </a:ext>
              </a:extLst>
            </p:cNvPr>
            <p:cNvSpPr/>
            <p:nvPr/>
          </p:nvSpPr>
          <p:spPr>
            <a:xfrm>
              <a:off x="11077463" y="717459"/>
              <a:ext cx="600837" cy="602216"/>
            </a:xfrm>
            <a:custGeom>
              <a:avLst/>
              <a:gdLst>
                <a:gd name="connsiteX0" fmla="*/ 540690 w 600837"/>
                <a:gd name="connsiteY0" fmla="*/ 602216 h 602216"/>
                <a:gd name="connsiteX1" fmla="*/ 477444 w 600837"/>
                <a:gd name="connsiteY1" fmla="*/ 602216 h 602216"/>
                <a:gd name="connsiteX2" fmla="*/ 477444 w 600837"/>
                <a:gd name="connsiteY2" fmla="*/ 586372 h 602216"/>
                <a:gd name="connsiteX3" fmla="*/ 540690 w 600837"/>
                <a:gd name="connsiteY3" fmla="*/ 586372 h 602216"/>
                <a:gd name="connsiteX4" fmla="*/ 445821 w 600837"/>
                <a:gd name="connsiteY4" fmla="*/ 602216 h 602216"/>
                <a:gd name="connsiteX5" fmla="*/ 382575 w 600837"/>
                <a:gd name="connsiteY5" fmla="*/ 602216 h 602216"/>
                <a:gd name="connsiteX6" fmla="*/ 382575 w 600837"/>
                <a:gd name="connsiteY6" fmla="*/ 586372 h 602216"/>
                <a:gd name="connsiteX7" fmla="*/ 445821 w 600837"/>
                <a:gd name="connsiteY7" fmla="*/ 586372 h 602216"/>
                <a:gd name="connsiteX8" fmla="*/ 350952 w 600837"/>
                <a:gd name="connsiteY8" fmla="*/ 602216 h 602216"/>
                <a:gd name="connsiteX9" fmla="*/ 287706 w 600837"/>
                <a:gd name="connsiteY9" fmla="*/ 602216 h 602216"/>
                <a:gd name="connsiteX10" fmla="*/ 287706 w 600837"/>
                <a:gd name="connsiteY10" fmla="*/ 586372 h 602216"/>
                <a:gd name="connsiteX11" fmla="*/ 350952 w 600837"/>
                <a:gd name="connsiteY11" fmla="*/ 586372 h 602216"/>
                <a:gd name="connsiteX12" fmla="*/ 256083 w 600837"/>
                <a:gd name="connsiteY12" fmla="*/ 602216 h 602216"/>
                <a:gd name="connsiteX13" fmla="*/ 192837 w 600837"/>
                <a:gd name="connsiteY13" fmla="*/ 602216 h 602216"/>
                <a:gd name="connsiteX14" fmla="*/ 192837 w 600837"/>
                <a:gd name="connsiteY14" fmla="*/ 586372 h 602216"/>
                <a:gd name="connsiteX15" fmla="*/ 256083 w 600837"/>
                <a:gd name="connsiteY15" fmla="*/ 586372 h 602216"/>
                <a:gd name="connsiteX16" fmla="*/ 161214 w 600837"/>
                <a:gd name="connsiteY16" fmla="*/ 602216 h 602216"/>
                <a:gd name="connsiteX17" fmla="*/ 97968 w 600837"/>
                <a:gd name="connsiteY17" fmla="*/ 602216 h 602216"/>
                <a:gd name="connsiteX18" fmla="*/ 97968 w 600837"/>
                <a:gd name="connsiteY18" fmla="*/ 586372 h 602216"/>
                <a:gd name="connsiteX19" fmla="*/ 161214 w 600837"/>
                <a:gd name="connsiteY19" fmla="*/ 586372 h 602216"/>
                <a:gd name="connsiteX20" fmla="*/ 66345 w 600837"/>
                <a:gd name="connsiteY20" fmla="*/ 602216 h 602216"/>
                <a:gd name="connsiteX21" fmla="*/ 0 w 600837"/>
                <a:gd name="connsiteY21" fmla="*/ 602216 h 602216"/>
                <a:gd name="connsiteX22" fmla="*/ 0 w 600837"/>
                <a:gd name="connsiteY22" fmla="*/ 589541 h 602216"/>
                <a:gd name="connsiteX23" fmla="*/ 7906 w 600837"/>
                <a:gd name="connsiteY23" fmla="*/ 589541 h 602216"/>
                <a:gd name="connsiteX24" fmla="*/ 7906 w 600837"/>
                <a:gd name="connsiteY24" fmla="*/ 586435 h 602216"/>
                <a:gd name="connsiteX25" fmla="*/ 66345 w 600837"/>
                <a:gd name="connsiteY25" fmla="*/ 586435 h 602216"/>
                <a:gd name="connsiteX26" fmla="*/ 600837 w 600837"/>
                <a:gd name="connsiteY26" fmla="*/ 597209 h 602216"/>
                <a:gd name="connsiteX27" fmla="*/ 585026 w 600837"/>
                <a:gd name="connsiteY27" fmla="*/ 597209 h 602216"/>
                <a:gd name="connsiteX28" fmla="*/ 585026 w 600837"/>
                <a:gd name="connsiteY28" fmla="*/ 583266 h 602216"/>
                <a:gd name="connsiteX29" fmla="*/ 600837 w 600837"/>
                <a:gd name="connsiteY29" fmla="*/ 583266 h 602216"/>
                <a:gd name="connsiteX30" fmla="*/ 15812 w 600837"/>
                <a:gd name="connsiteY30" fmla="*/ 557788 h 602216"/>
                <a:gd name="connsiteX31" fmla="*/ 0 w 600837"/>
                <a:gd name="connsiteY31" fmla="*/ 557788 h 602216"/>
                <a:gd name="connsiteX32" fmla="*/ 0 w 600837"/>
                <a:gd name="connsiteY32" fmla="*/ 494410 h 602216"/>
                <a:gd name="connsiteX33" fmla="*/ 15812 w 600837"/>
                <a:gd name="connsiteY33" fmla="*/ 494410 h 602216"/>
                <a:gd name="connsiteX34" fmla="*/ 600837 w 600837"/>
                <a:gd name="connsiteY34" fmla="*/ 551450 h 602216"/>
                <a:gd name="connsiteX35" fmla="*/ 585026 w 600837"/>
                <a:gd name="connsiteY35" fmla="*/ 551450 h 602216"/>
                <a:gd name="connsiteX36" fmla="*/ 585026 w 600837"/>
                <a:gd name="connsiteY36" fmla="*/ 488073 h 602216"/>
                <a:gd name="connsiteX37" fmla="*/ 600837 w 600837"/>
                <a:gd name="connsiteY37" fmla="*/ 488073 h 602216"/>
                <a:gd name="connsiteX38" fmla="*/ 15812 w 600837"/>
                <a:gd name="connsiteY38" fmla="*/ 462722 h 602216"/>
                <a:gd name="connsiteX39" fmla="*/ 0 w 600837"/>
                <a:gd name="connsiteY39" fmla="*/ 462722 h 602216"/>
                <a:gd name="connsiteX40" fmla="*/ 0 w 600837"/>
                <a:gd name="connsiteY40" fmla="*/ 399344 h 602216"/>
                <a:gd name="connsiteX41" fmla="*/ 15812 w 600837"/>
                <a:gd name="connsiteY41" fmla="*/ 399344 h 602216"/>
                <a:gd name="connsiteX42" fmla="*/ 600837 w 600837"/>
                <a:gd name="connsiteY42" fmla="*/ 456384 h 602216"/>
                <a:gd name="connsiteX43" fmla="*/ 585026 w 600837"/>
                <a:gd name="connsiteY43" fmla="*/ 456384 h 602216"/>
                <a:gd name="connsiteX44" fmla="*/ 585026 w 600837"/>
                <a:gd name="connsiteY44" fmla="*/ 393006 h 602216"/>
                <a:gd name="connsiteX45" fmla="*/ 600837 w 600837"/>
                <a:gd name="connsiteY45" fmla="*/ 393006 h 602216"/>
                <a:gd name="connsiteX46" fmla="*/ 15812 w 600837"/>
                <a:gd name="connsiteY46" fmla="*/ 367655 h 602216"/>
                <a:gd name="connsiteX47" fmla="*/ 0 w 600837"/>
                <a:gd name="connsiteY47" fmla="*/ 367655 h 602216"/>
                <a:gd name="connsiteX48" fmla="*/ 0 w 600837"/>
                <a:gd name="connsiteY48" fmla="*/ 304277 h 602216"/>
                <a:gd name="connsiteX49" fmla="*/ 15812 w 600837"/>
                <a:gd name="connsiteY49" fmla="*/ 304277 h 602216"/>
                <a:gd name="connsiteX50" fmla="*/ 600837 w 600837"/>
                <a:gd name="connsiteY50" fmla="*/ 361317 h 602216"/>
                <a:gd name="connsiteX51" fmla="*/ 585026 w 600837"/>
                <a:gd name="connsiteY51" fmla="*/ 361317 h 602216"/>
                <a:gd name="connsiteX52" fmla="*/ 585026 w 600837"/>
                <a:gd name="connsiteY52" fmla="*/ 297939 h 602216"/>
                <a:gd name="connsiteX53" fmla="*/ 600837 w 600837"/>
                <a:gd name="connsiteY53" fmla="*/ 297939 h 602216"/>
                <a:gd name="connsiteX54" fmla="*/ 15812 w 600837"/>
                <a:gd name="connsiteY54" fmla="*/ 272588 h 602216"/>
                <a:gd name="connsiteX55" fmla="*/ 0 w 600837"/>
                <a:gd name="connsiteY55" fmla="*/ 272588 h 602216"/>
                <a:gd name="connsiteX56" fmla="*/ 0 w 600837"/>
                <a:gd name="connsiteY56" fmla="*/ 209210 h 602216"/>
                <a:gd name="connsiteX57" fmla="*/ 15812 w 600837"/>
                <a:gd name="connsiteY57" fmla="*/ 209210 h 602216"/>
                <a:gd name="connsiteX58" fmla="*/ 600837 w 600837"/>
                <a:gd name="connsiteY58" fmla="*/ 266250 h 602216"/>
                <a:gd name="connsiteX59" fmla="*/ 585026 w 600837"/>
                <a:gd name="connsiteY59" fmla="*/ 266250 h 602216"/>
                <a:gd name="connsiteX60" fmla="*/ 585026 w 600837"/>
                <a:gd name="connsiteY60" fmla="*/ 202872 h 602216"/>
                <a:gd name="connsiteX61" fmla="*/ 600837 w 600837"/>
                <a:gd name="connsiteY61" fmla="*/ 202872 h 602216"/>
                <a:gd name="connsiteX62" fmla="*/ 15812 w 600837"/>
                <a:gd name="connsiteY62" fmla="*/ 177521 h 602216"/>
                <a:gd name="connsiteX63" fmla="*/ 0 w 600837"/>
                <a:gd name="connsiteY63" fmla="*/ 177521 h 602216"/>
                <a:gd name="connsiteX64" fmla="*/ 0 w 600837"/>
                <a:gd name="connsiteY64" fmla="*/ 114143 h 602216"/>
                <a:gd name="connsiteX65" fmla="*/ 15812 w 600837"/>
                <a:gd name="connsiteY65" fmla="*/ 114143 h 602216"/>
                <a:gd name="connsiteX66" fmla="*/ 600837 w 600837"/>
                <a:gd name="connsiteY66" fmla="*/ 171184 h 602216"/>
                <a:gd name="connsiteX67" fmla="*/ 585026 w 600837"/>
                <a:gd name="connsiteY67" fmla="*/ 171184 h 602216"/>
                <a:gd name="connsiteX68" fmla="*/ 585026 w 600837"/>
                <a:gd name="connsiteY68" fmla="*/ 107806 h 602216"/>
                <a:gd name="connsiteX69" fmla="*/ 600837 w 600837"/>
                <a:gd name="connsiteY69" fmla="*/ 107806 h 602216"/>
                <a:gd name="connsiteX70" fmla="*/ 15812 w 600837"/>
                <a:gd name="connsiteY70" fmla="*/ 82455 h 602216"/>
                <a:gd name="connsiteX71" fmla="*/ 0 w 600837"/>
                <a:gd name="connsiteY71" fmla="*/ 82455 h 602216"/>
                <a:gd name="connsiteX72" fmla="*/ 0 w 600837"/>
                <a:gd name="connsiteY72" fmla="*/ 19077 h 602216"/>
                <a:gd name="connsiteX73" fmla="*/ 15812 w 600837"/>
                <a:gd name="connsiteY73" fmla="*/ 19077 h 602216"/>
                <a:gd name="connsiteX74" fmla="*/ 600837 w 600837"/>
                <a:gd name="connsiteY74" fmla="*/ 76117 h 602216"/>
                <a:gd name="connsiteX75" fmla="*/ 585026 w 600837"/>
                <a:gd name="connsiteY75" fmla="*/ 76117 h 602216"/>
                <a:gd name="connsiteX76" fmla="*/ 585026 w 600837"/>
                <a:gd name="connsiteY76" fmla="*/ 12739 h 602216"/>
                <a:gd name="connsiteX77" fmla="*/ 600837 w 600837"/>
                <a:gd name="connsiteY77" fmla="*/ 12739 h 602216"/>
                <a:gd name="connsiteX78" fmla="*/ 566115 w 600837"/>
                <a:gd name="connsiteY78" fmla="*/ 15844 h 602216"/>
                <a:gd name="connsiteX79" fmla="*/ 502869 w 600837"/>
                <a:gd name="connsiteY79" fmla="*/ 15844 h 602216"/>
                <a:gd name="connsiteX80" fmla="*/ 502869 w 600837"/>
                <a:gd name="connsiteY80" fmla="*/ 0 h 602216"/>
                <a:gd name="connsiteX81" fmla="*/ 566115 w 600837"/>
                <a:gd name="connsiteY81" fmla="*/ 0 h 602216"/>
                <a:gd name="connsiteX82" fmla="*/ 471246 w 600837"/>
                <a:gd name="connsiteY82" fmla="*/ 15844 h 602216"/>
                <a:gd name="connsiteX83" fmla="*/ 408000 w 600837"/>
                <a:gd name="connsiteY83" fmla="*/ 15844 h 602216"/>
                <a:gd name="connsiteX84" fmla="*/ 408000 w 600837"/>
                <a:gd name="connsiteY84" fmla="*/ 0 h 602216"/>
                <a:gd name="connsiteX85" fmla="*/ 471246 w 600837"/>
                <a:gd name="connsiteY85" fmla="*/ 0 h 602216"/>
                <a:gd name="connsiteX86" fmla="*/ 376377 w 600837"/>
                <a:gd name="connsiteY86" fmla="*/ 15844 h 602216"/>
                <a:gd name="connsiteX87" fmla="*/ 313131 w 600837"/>
                <a:gd name="connsiteY87" fmla="*/ 15844 h 602216"/>
                <a:gd name="connsiteX88" fmla="*/ 313131 w 600837"/>
                <a:gd name="connsiteY88" fmla="*/ 0 h 602216"/>
                <a:gd name="connsiteX89" fmla="*/ 376377 w 600837"/>
                <a:gd name="connsiteY89" fmla="*/ 0 h 602216"/>
                <a:gd name="connsiteX90" fmla="*/ 281508 w 600837"/>
                <a:gd name="connsiteY90" fmla="*/ 15844 h 602216"/>
                <a:gd name="connsiteX91" fmla="*/ 218262 w 600837"/>
                <a:gd name="connsiteY91" fmla="*/ 15844 h 602216"/>
                <a:gd name="connsiteX92" fmla="*/ 218262 w 600837"/>
                <a:gd name="connsiteY92" fmla="*/ 0 h 602216"/>
                <a:gd name="connsiteX93" fmla="*/ 281508 w 600837"/>
                <a:gd name="connsiteY93" fmla="*/ 0 h 602216"/>
                <a:gd name="connsiteX94" fmla="*/ 186639 w 600837"/>
                <a:gd name="connsiteY94" fmla="*/ 15844 h 602216"/>
                <a:gd name="connsiteX95" fmla="*/ 123393 w 600837"/>
                <a:gd name="connsiteY95" fmla="*/ 15844 h 602216"/>
                <a:gd name="connsiteX96" fmla="*/ 123393 w 600837"/>
                <a:gd name="connsiteY96" fmla="*/ 0 h 602216"/>
                <a:gd name="connsiteX97" fmla="*/ 186639 w 600837"/>
                <a:gd name="connsiteY97" fmla="*/ 0 h 602216"/>
                <a:gd name="connsiteX98" fmla="*/ 91770 w 600837"/>
                <a:gd name="connsiteY98" fmla="*/ 15844 h 602216"/>
                <a:gd name="connsiteX99" fmla="*/ 28524 w 600837"/>
                <a:gd name="connsiteY99" fmla="*/ 15844 h 602216"/>
                <a:gd name="connsiteX100" fmla="*/ 28524 w 600837"/>
                <a:gd name="connsiteY100" fmla="*/ 0 h 602216"/>
                <a:gd name="connsiteX101" fmla="*/ 91770 w 600837"/>
                <a:gd name="connsiteY101" fmla="*/ 0 h 6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0837" h="602216">
                  <a:moveTo>
                    <a:pt x="540690" y="602216"/>
                  </a:moveTo>
                  <a:lnTo>
                    <a:pt x="477444" y="602216"/>
                  </a:lnTo>
                  <a:lnTo>
                    <a:pt x="477444" y="586372"/>
                  </a:lnTo>
                  <a:lnTo>
                    <a:pt x="540690" y="586372"/>
                  </a:lnTo>
                  <a:close/>
                  <a:moveTo>
                    <a:pt x="445821" y="602216"/>
                  </a:moveTo>
                  <a:lnTo>
                    <a:pt x="382575" y="602216"/>
                  </a:lnTo>
                  <a:lnTo>
                    <a:pt x="382575" y="586372"/>
                  </a:lnTo>
                  <a:lnTo>
                    <a:pt x="445821" y="586372"/>
                  </a:lnTo>
                  <a:close/>
                  <a:moveTo>
                    <a:pt x="350952" y="602216"/>
                  </a:moveTo>
                  <a:lnTo>
                    <a:pt x="287706" y="602216"/>
                  </a:lnTo>
                  <a:lnTo>
                    <a:pt x="287706" y="586372"/>
                  </a:lnTo>
                  <a:lnTo>
                    <a:pt x="350952" y="586372"/>
                  </a:lnTo>
                  <a:close/>
                  <a:moveTo>
                    <a:pt x="256083" y="602216"/>
                  </a:moveTo>
                  <a:lnTo>
                    <a:pt x="192837" y="602216"/>
                  </a:lnTo>
                  <a:lnTo>
                    <a:pt x="192837" y="586372"/>
                  </a:lnTo>
                  <a:lnTo>
                    <a:pt x="256083" y="586372"/>
                  </a:lnTo>
                  <a:close/>
                  <a:moveTo>
                    <a:pt x="161214" y="602216"/>
                  </a:moveTo>
                  <a:lnTo>
                    <a:pt x="97968" y="602216"/>
                  </a:lnTo>
                  <a:lnTo>
                    <a:pt x="97968" y="586372"/>
                  </a:lnTo>
                  <a:lnTo>
                    <a:pt x="161214" y="586372"/>
                  </a:lnTo>
                  <a:close/>
                  <a:moveTo>
                    <a:pt x="66345" y="602216"/>
                  </a:moveTo>
                  <a:lnTo>
                    <a:pt x="0" y="602216"/>
                  </a:lnTo>
                  <a:lnTo>
                    <a:pt x="0" y="589541"/>
                  </a:lnTo>
                  <a:lnTo>
                    <a:pt x="7906" y="589541"/>
                  </a:lnTo>
                  <a:lnTo>
                    <a:pt x="7906" y="586435"/>
                  </a:lnTo>
                  <a:lnTo>
                    <a:pt x="66345" y="586435"/>
                  </a:lnTo>
                  <a:close/>
                  <a:moveTo>
                    <a:pt x="600837" y="597209"/>
                  </a:moveTo>
                  <a:lnTo>
                    <a:pt x="585026" y="597209"/>
                  </a:lnTo>
                  <a:lnTo>
                    <a:pt x="585026" y="583266"/>
                  </a:lnTo>
                  <a:lnTo>
                    <a:pt x="600837" y="583266"/>
                  </a:lnTo>
                  <a:close/>
                  <a:moveTo>
                    <a:pt x="15812" y="557788"/>
                  </a:moveTo>
                  <a:lnTo>
                    <a:pt x="0" y="557788"/>
                  </a:lnTo>
                  <a:lnTo>
                    <a:pt x="0" y="494410"/>
                  </a:lnTo>
                  <a:lnTo>
                    <a:pt x="15812" y="494410"/>
                  </a:lnTo>
                  <a:close/>
                  <a:moveTo>
                    <a:pt x="600837" y="551450"/>
                  </a:moveTo>
                  <a:lnTo>
                    <a:pt x="585026" y="551450"/>
                  </a:lnTo>
                  <a:lnTo>
                    <a:pt x="585026" y="488073"/>
                  </a:lnTo>
                  <a:lnTo>
                    <a:pt x="600837" y="488073"/>
                  </a:lnTo>
                  <a:close/>
                  <a:moveTo>
                    <a:pt x="15812" y="462722"/>
                  </a:moveTo>
                  <a:lnTo>
                    <a:pt x="0" y="462722"/>
                  </a:lnTo>
                  <a:lnTo>
                    <a:pt x="0" y="399344"/>
                  </a:lnTo>
                  <a:lnTo>
                    <a:pt x="15812" y="399344"/>
                  </a:lnTo>
                  <a:close/>
                  <a:moveTo>
                    <a:pt x="600837" y="456384"/>
                  </a:moveTo>
                  <a:lnTo>
                    <a:pt x="585026" y="456384"/>
                  </a:lnTo>
                  <a:lnTo>
                    <a:pt x="585026" y="393006"/>
                  </a:lnTo>
                  <a:lnTo>
                    <a:pt x="600837" y="393006"/>
                  </a:lnTo>
                  <a:close/>
                  <a:moveTo>
                    <a:pt x="15812" y="367655"/>
                  </a:moveTo>
                  <a:lnTo>
                    <a:pt x="0" y="367655"/>
                  </a:lnTo>
                  <a:lnTo>
                    <a:pt x="0" y="304277"/>
                  </a:lnTo>
                  <a:lnTo>
                    <a:pt x="15812" y="304277"/>
                  </a:lnTo>
                  <a:close/>
                  <a:moveTo>
                    <a:pt x="600837" y="361317"/>
                  </a:moveTo>
                  <a:lnTo>
                    <a:pt x="585026" y="361317"/>
                  </a:lnTo>
                  <a:lnTo>
                    <a:pt x="585026" y="297939"/>
                  </a:lnTo>
                  <a:lnTo>
                    <a:pt x="600837" y="297939"/>
                  </a:lnTo>
                  <a:close/>
                  <a:moveTo>
                    <a:pt x="15812" y="272588"/>
                  </a:moveTo>
                  <a:lnTo>
                    <a:pt x="0" y="272588"/>
                  </a:lnTo>
                  <a:lnTo>
                    <a:pt x="0" y="209210"/>
                  </a:lnTo>
                  <a:lnTo>
                    <a:pt x="15812" y="209210"/>
                  </a:lnTo>
                  <a:close/>
                  <a:moveTo>
                    <a:pt x="600837" y="266250"/>
                  </a:moveTo>
                  <a:lnTo>
                    <a:pt x="585026" y="266250"/>
                  </a:lnTo>
                  <a:lnTo>
                    <a:pt x="585026" y="202872"/>
                  </a:lnTo>
                  <a:lnTo>
                    <a:pt x="600837" y="202872"/>
                  </a:lnTo>
                  <a:close/>
                  <a:moveTo>
                    <a:pt x="15812" y="177521"/>
                  </a:moveTo>
                  <a:lnTo>
                    <a:pt x="0" y="177521"/>
                  </a:lnTo>
                  <a:lnTo>
                    <a:pt x="0" y="114143"/>
                  </a:lnTo>
                  <a:lnTo>
                    <a:pt x="15812" y="114143"/>
                  </a:lnTo>
                  <a:close/>
                  <a:moveTo>
                    <a:pt x="600837" y="171184"/>
                  </a:moveTo>
                  <a:lnTo>
                    <a:pt x="585026" y="171184"/>
                  </a:lnTo>
                  <a:lnTo>
                    <a:pt x="585026" y="107806"/>
                  </a:lnTo>
                  <a:lnTo>
                    <a:pt x="600837" y="107806"/>
                  </a:lnTo>
                  <a:close/>
                  <a:moveTo>
                    <a:pt x="15812" y="82455"/>
                  </a:moveTo>
                  <a:lnTo>
                    <a:pt x="0" y="82455"/>
                  </a:lnTo>
                  <a:lnTo>
                    <a:pt x="0" y="19077"/>
                  </a:lnTo>
                  <a:lnTo>
                    <a:pt x="15812" y="19077"/>
                  </a:lnTo>
                  <a:close/>
                  <a:moveTo>
                    <a:pt x="600837" y="76117"/>
                  </a:moveTo>
                  <a:lnTo>
                    <a:pt x="585026" y="76117"/>
                  </a:lnTo>
                  <a:lnTo>
                    <a:pt x="585026" y="12739"/>
                  </a:lnTo>
                  <a:lnTo>
                    <a:pt x="600837" y="12739"/>
                  </a:lnTo>
                  <a:close/>
                  <a:moveTo>
                    <a:pt x="566115" y="15844"/>
                  </a:moveTo>
                  <a:lnTo>
                    <a:pt x="502869" y="15844"/>
                  </a:lnTo>
                  <a:lnTo>
                    <a:pt x="502869" y="0"/>
                  </a:lnTo>
                  <a:lnTo>
                    <a:pt x="566115" y="0"/>
                  </a:lnTo>
                  <a:close/>
                  <a:moveTo>
                    <a:pt x="471246" y="15844"/>
                  </a:moveTo>
                  <a:lnTo>
                    <a:pt x="408000" y="15844"/>
                  </a:lnTo>
                  <a:lnTo>
                    <a:pt x="408000" y="0"/>
                  </a:lnTo>
                  <a:lnTo>
                    <a:pt x="471246" y="0"/>
                  </a:lnTo>
                  <a:close/>
                  <a:moveTo>
                    <a:pt x="376377" y="15844"/>
                  </a:moveTo>
                  <a:lnTo>
                    <a:pt x="313131" y="15844"/>
                  </a:lnTo>
                  <a:lnTo>
                    <a:pt x="313131" y="0"/>
                  </a:lnTo>
                  <a:lnTo>
                    <a:pt x="376377" y="0"/>
                  </a:lnTo>
                  <a:close/>
                  <a:moveTo>
                    <a:pt x="281508" y="15844"/>
                  </a:moveTo>
                  <a:lnTo>
                    <a:pt x="218262" y="15844"/>
                  </a:lnTo>
                  <a:lnTo>
                    <a:pt x="218262" y="0"/>
                  </a:lnTo>
                  <a:lnTo>
                    <a:pt x="281508" y="0"/>
                  </a:lnTo>
                  <a:close/>
                  <a:moveTo>
                    <a:pt x="186639" y="15844"/>
                  </a:moveTo>
                  <a:lnTo>
                    <a:pt x="123393" y="15844"/>
                  </a:lnTo>
                  <a:lnTo>
                    <a:pt x="123393" y="0"/>
                  </a:lnTo>
                  <a:lnTo>
                    <a:pt x="186639" y="0"/>
                  </a:lnTo>
                  <a:close/>
                  <a:moveTo>
                    <a:pt x="91770" y="15844"/>
                  </a:moveTo>
                  <a:lnTo>
                    <a:pt x="28524" y="15844"/>
                  </a:lnTo>
                  <a:lnTo>
                    <a:pt x="28524" y="0"/>
                  </a:lnTo>
                  <a:lnTo>
                    <a:pt x="91770" y="0"/>
                  </a:lnTo>
                  <a:close/>
                </a:path>
              </a:pathLst>
            </a:custGeom>
            <a:solidFill>
              <a:schemeClr val="accent2"/>
            </a:solidFill>
            <a:ln w="6271" cap="flat">
              <a:noFill/>
              <a:prstDash val="solid"/>
              <a:miter/>
            </a:ln>
          </p:spPr>
          <p:txBody>
            <a:bodyPr rtlCol="0" anchor="ctr"/>
            <a:lstStyle/>
            <a:p>
              <a:endParaRPr lang="en-US"/>
            </a:p>
          </p:txBody>
        </p:sp>
        <p:sp>
          <p:nvSpPr>
            <p:cNvPr id="109" name="Picture Placeholder 80">
              <a:extLst>
                <a:ext uri="{FF2B5EF4-FFF2-40B4-BE49-F238E27FC236}">
                  <a16:creationId xmlns:a16="http://schemas.microsoft.com/office/drawing/2014/main" id="{14E31FFE-8BE6-1849-99E2-049F8B3B2B84}"/>
                </a:ext>
              </a:extLst>
            </p:cNvPr>
            <p:cNvSpPr/>
            <p:nvPr/>
          </p:nvSpPr>
          <p:spPr>
            <a:xfrm>
              <a:off x="11169676" y="806695"/>
              <a:ext cx="423937" cy="428307"/>
            </a:xfrm>
            <a:custGeom>
              <a:avLst/>
              <a:gdLst>
                <a:gd name="connsiteX0" fmla="*/ 402308 w 423937"/>
                <a:gd name="connsiteY0" fmla="*/ 395604 h 428307"/>
                <a:gd name="connsiteX1" fmla="*/ 348485 w 423937"/>
                <a:gd name="connsiteY1" fmla="*/ 341860 h 428307"/>
                <a:gd name="connsiteX2" fmla="*/ 346272 w 423937"/>
                <a:gd name="connsiteY2" fmla="*/ 344015 h 428307"/>
                <a:gd name="connsiteX3" fmla="*/ 350509 w 423937"/>
                <a:gd name="connsiteY3" fmla="*/ 330072 h 428307"/>
                <a:gd name="connsiteX4" fmla="*/ 350509 w 423937"/>
                <a:gd name="connsiteY4" fmla="*/ 95574 h 428307"/>
                <a:gd name="connsiteX5" fmla="*/ 348612 w 423937"/>
                <a:gd name="connsiteY5" fmla="*/ 86067 h 428307"/>
                <a:gd name="connsiteX6" fmla="*/ 402371 w 423937"/>
                <a:gd name="connsiteY6" fmla="*/ 32766 h 428307"/>
                <a:gd name="connsiteX7" fmla="*/ 412301 w 423937"/>
                <a:gd name="connsiteY7" fmla="*/ 43034 h 428307"/>
                <a:gd name="connsiteX8" fmla="*/ 423938 w 423937"/>
                <a:gd name="connsiteY8" fmla="*/ 380 h 428307"/>
                <a:gd name="connsiteX9" fmla="*/ 381247 w 423937"/>
                <a:gd name="connsiteY9" fmla="*/ 11345 h 428307"/>
                <a:gd name="connsiteX10" fmla="*/ 391240 w 423937"/>
                <a:gd name="connsiteY10" fmla="*/ 21422 h 428307"/>
                <a:gd name="connsiteX11" fmla="*/ 338429 w 423937"/>
                <a:gd name="connsiteY11" fmla="*/ 74025 h 428307"/>
                <a:gd name="connsiteX12" fmla="*/ 325274 w 423937"/>
                <a:gd name="connsiteY12" fmla="*/ 70223 h 428307"/>
                <a:gd name="connsiteX13" fmla="*/ 91264 w 423937"/>
                <a:gd name="connsiteY13" fmla="*/ 70223 h 428307"/>
                <a:gd name="connsiteX14" fmla="*/ 83042 w 423937"/>
                <a:gd name="connsiteY14" fmla="*/ 71680 h 428307"/>
                <a:gd name="connsiteX15" fmla="*/ 32698 w 423937"/>
                <a:gd name="connsiteY15" fmla="*/ 21485 h 428307"/>
                <a:gd name="connsiteX16" fmla="*/ 42691 w 423937"/>
                <a:gd name="connsiteY16" fmla="*/ 11345 h 428307"/>
                <a:gd name="connsiteX17" fmla="*/ 0 w 423937"/>
                <a:gd name="connsiteY17" fmla="*/ 0 h 428307"/>
                <a:gd name="connsiteX18" fmla="*/ 11511 w 423937"/>
                <a:gd name="connsiteY18" fmla="*/ 43034 h 428307"/>
                <a:gd name="connsiteX19" fmla="*/ 21567 w 423937"/>
                <a:gd name="connsiteY19" fmla="*/ 32956 h 428307"/>
                <a:gd name="connsiteX20" fmla="*/ 70266 w 423937"/>
                <a:gd name="connsiteY20" fmla="*/ 81060 h 428307"/>
                <a:gd name="connsiteX21" fmla="*/ 65902 w 423937"/>
                <a:gd name="connsiteY21" fmla="*/ 95320 h 428307"/>
                <a:gd name="connsiteX22" fmla="*/ 65902 w 423937"/>
                <a:gd name="connsiteY22" fmla="*/ 329818 h 428307"/>
                <a:gd name="connsiteX23" fmla="*/ 71468 w 423937"/>
                <a:gd name="connsiteY23" fmla="*/ 345536 h 428307"/>
                <a:gd name="connsiteX24" fmla="*/ 21567 w 423937"/>
                <a:gd name="connsiteY24" fmla="*/ 395604 h 428307"/>
                <a:gd name="connsiteX25" fmla="*/ 11511 w 423937"/>
                <a:gd name="connsiteY25" fmla="*/ 385274 h 428307"/>
                <a:gd name="connsiteX26" fmla="*/ 0 w 423937"/>
                <a:gd name="connsiteY26" fmla="*/ 427990 h 428307"/>
                <a:gd name="connsiteX27" fmla="*/ 42691 w 423937"/>
                <a:gd name="connsiteY27" fmla="*/ 416963 h 428307"/>
                <a:gd name="connsiteX28" fmla="*/ 32698 w 423937"/>
                <a:gd name="connsiteY28" fmla="*/ 406822 h 428307"/>
                <a:gd name="connsiteX29" fmla="*/ 85066 w 423937"/>
                <a:gd name="connsiteY29" fmla="*/ 354599 h 428307"/>
                <a:gd name="connsiteX30" fmla="*/ 91390 w 423937"/>
                <a:gd name="connsiteY30" fmla="*/ 355423 h 428307"/>
                <a:gd name="connsiteX31" fmla="*/ 325401 w 423937"/>
                <a:gd name="connsiteY31" fmla="*/ 355423 h 428307"/>
                <a:gd name="connsiteX32" fmla="*/ 339378 w 423937"/>
                <a:gd name="connsiteY32" fmla="*/ 351177 h 428307"/>
                <a:gd name="connsiteX33" fmla="*/ 337481 w 423937"/>
                <a:gd name="connsiteY33" fmla="*/ 353078 h 428307"/>
                <a:gd name="connsiteX34" fmla="*/ 391366 w 423937"/>
                <a:gd name="connsiteY34" fmla="*/ 406822 h 428307"/>
                <a:gd name="connsiteX35" fmla="*/ 381184 w 423937"/>
                <a:gd name="connsiteY35" fmla="*/ 416963 h 428307"/>
                <a:gd name="connsiteX36" fmla="*/ 423875 w 423937"/>
                <a:gd name="connsiteY36" fmla="*/ 428307 h 428307"/>
                <a:gd name="connsiteX37" fmla="*/ 412364 w 423937"/>
                <a:gd name="connsiteY37" fmla="*/ 385274 h 428307"/>
                <a:gd name="connsiteX38" fmla="*/ 334698 w 423937"/>
                <a:gd name="connsiteY38" fmla="*/ 330072 h 428307"/>
                <a:gd name="connsiteX39" fmla="*/ 325211 w 423937"/>
                <a:gd name="connsiteY39" fmla="*/ 339578 h 428307"/>
                <a:gd name="connsiteX40" fmla="*/ 91201 w 423937"/>
                <a:gd name="connsiteY40" fmla="*/ 339578 h 428307"/>
                <a:gd name="connsiteX41" fmla="*/ 81714 w 423937"/>
                <a:gd name="connsiteY41" fmla="*/ 330072 h 428307"/>
                <a:gd name="connsiteX42" fmla="*/ 81714 w 423937"/>
                <a:gd name="connsiteY42" fmla="*/ 95574 h 428307"/>
                <a:gd name="connsiteX43" fmla="*/ 91201 w 423937"/>
                <a:gd name="connsiteY43" fmla="*/ 86067 h 428307"/>
                <a:gd name="connsiteX44" fmla="*/ 325211 w 423937"/>
                <a:gd name="connsiteY44" fmla="*/ 86067 h 428307"/>
                <a:gd name="connsiteX45" fmla="*/ 334698 w 423937"/>
                <a:gd name="connsiteY45" fmla="*/ 95574 h 4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3937" h="428307">
                  <a:moveTo>
                    <a:pt x="402308" y="395604"/>
                  </a:moveTo>
                  <a:lnTo>
                    <a:pt x="348485" y="341860"/>
                  </a:lnTo>
                  <a:lnTo>
                    <a:pt x="346272" y="344015"/>
                  </a:lnTo>
                  <a:cubicBezTo>
                    <a:pt x="349016" y="339883"/>
                    <a:pt x="350489" y="335035"/>
                    <a:pt x="350509" y="330072"/>
                  </a:cubicBezTo>
                  <a:lnTo>
                    <a:pt x="350509" y="95574"/>
                  </a:lnTo>
                  <a:cubicBezTo>
                    <a:pt x="350493" y="92312"/>
                    <a:pt x="349849" y="89084"/>
                    <a:pt x="348612" y="86067"/>
                  </a:cubicBezTo>
                  <a:lnTo>
                    <a:pt x="402371" y="32766"/>
                  </a:lnTo>
                  <a:lnTo>
                    <a:pt x="412301" y="43034"/>
                  </a:lnTo>
                  <a:lnTo>
                    <a:pt x="423938" y="380"/>
                  </a:lnTo>
                  <a:lnTo>
                    <a:pt x="381247" y="11345"/>
                  </a:lnTo>
                  <a:lnTo>
                    <a:pt x="391240" y="21422"/>
                  </a:lnTo>
                  <a:lnTo>
                    <a:pt x="338429" y="74025"/>
                  </a:lnTo>
                  <a:cubicBezTo>
                    <a:pt x="334476" y="71570"/>
                    <a:pt x="329925" y="70254"/>
                    <a:pt x="325274" y="70223"/>
                  </a:cubicBezTo>
                  <a:lnTo>
                    <a:pt x="91264" y="70223"/>
                  </a:lnTo>
                  <a:cubicBezTo>
                    <a:pt x="88462" y="70249"/>
                    <a:pt x="85683" y="70742"/>
                    <a:pt x="83042" y="71680"/>
                  </a:cubicBezTo>
                  <a:lnTo>
                    <a:pt x="32698" y="21485"/>
                  </a:lnTo>
                  <a:lnTo>
                    <a:pt x="42691" y="11345"/>
                  </a:lnTo>
                  <a:lnTo>
                    <a:pt x="0" y="0"/>
                  </a:lnTo>
                  <a:lnTo>
                    <a:pt x="11511" y="43034"/>
                  </a:lnTo>
                  <a:lnTo>
                    <a:pt x="21567" y="32956"/>
                  </a:lnTo>
                  <a:lnTo>
                    <a:pt x="70266" y="81060"/>
                  </a:lnTo>
                  <a:cubicBezTo>
                    <a:pt x="67418" y="85267"/>
                    <a:pt x="65897" y="90236"/>
                    <a:pt x="65902" y="95320"/>
                  </a:cubicBezTo>
                  <a:lnTo>
                    <a:pt x="65902" y="329818"/>
                  </a:lnTo>
                  <a:cubicBezTo>
                    <a:pt x="65935" y="335537"/>
                    <a:pt x="67897" y="341075"/>
                    <a:pt x="71468" y="345536"/>
                  </a:cubicBezTo>
                  <a:lnTo>
                    <a:pt x="21567" y="395604"/>
                  </a:lnTo>
                  <a:lnTo>
                    <a:pt x="11511" y="385274"/>
                  </a:lnTo>
                  <a:lnTo>
                    <a:pt x="0" y="427990"/>
                  </a:lnTo>
                  <a:lnTo>
                    <a:pt x="42691" y="416963"/>
                  </a:lnTo>
                  <a:lnTo>
                    <a:pt x="32698" y="406822"/>
                  </a:lnTo>
                  <a:lnTo>
                    <a:pt x="85066" y="354599"/>
                  </a:lnTo>
                  <a:cubicBezTo>
                    <a:pt x="87129" y="355150"/>
                    <a:pt x="89255" y="355427"/>
                    <a:pt x="91390" y="355423"/>
                  </a:cubicBezTo>
                  <a:lnTo>
                    <a:pt x="325401" y="355423"/>
                  </a:lnTo>
                  <a:cubicBezTo>
                    <a:pt x="330375" y="355415"/>
                    <a:pt x="335237" y="353939"/>
                    <a:pt x="339378" y="351177"/>
                  </a:cubicBezTo>
                  <a:lnTo>
                    <a:pt x="337481" y="353078"/>
                  </a:lnTo>
                  <a:lnTo>
                    <a:pt x="391366" y="406822"/>
                  </a:lnTo>
                  <a:lnTo>
                    <a:pt x="381184" y="416963"/>
                  </a:lnTo>
                  <a:lnTo>
                    <a:pt x="423875" y="428307"/>
                  </a:lnTo>
                  <a:lnTo>
                    <a:pt x="412364" y="385274"/>
                  </a:lnTo>
                  <a:close/>
                  <a:moveTo>
                    <a:pt x="334698" y="330072"/>
                  </a:moveTo>
                  <a:cubicBezTo>
                    <a:pt x="334698" y="335322"/>
                    <a:pt x="330450" y="339578"/>
                    <a:pt x="325211" y="339578"/>
                  </a:cubicBezTo>
                  <a:lnTo>
                    <a:pt x="91201" y="339578"/>
                  </a:lnTo>
                  <a:cubicBezTo>
                    <a:pt x="85961" y="339578"/>
                    <a:pt x="81714" y="335322"/>
                    <a:pt x="81714" y="330072"/>
                  </a:cubicBezTo>
                  <a:lnTo>
                    <a:pt x="81714" y="95574"/>
                  </a:lnTo>
                  <a:cubicBezTo>
                    <a:pt x="81714" y="90324"/>
                    <a:pt x="85961" y="86067"/>
                    <a:pt x="91201" y="86067"/>
                  </a:cubicBezTo>
                  <a:lnTo>
                    <a:pt x="325211" y="86067"/>
                  </a:lnTo>
                  <a:cubicBezTo>
                    <a:pt x="330450" y="86067"/>
                    <a:pt x="334698" y="90324"/>
                    <a:pt x="334698" y="95574"/>
                  </a:cubicBezTo>
                  <a:close/>
                </a:path>
              </a:pathLst>
            </a:custGeom>
            <a:solidFill>
              <a:schemeClr val="accent2"/>
            </a:solidFill>
            <a:ln w="6271" cap="flat">
              <a:noFill/>
              <a:prstDash val="solid"/>
              <a:miter/>
            </a:ln>
          </p:spPr>
          <p:txBody>
            <a:bodyPr rtlCol="0" anchor="ctr"/>
            <a:lstStyle/>
            <a:p>
              <a:endParaRPr lang="en-US"/>
            </a:p>
          </p:txBody>
        </p:sp>
      </p:grpSp>
      <p:grpSp>
        <p:nvGrpSpPr>
          <p:cNvPr id="110" name="Picture Placeholder 104" descr="Virtual Machine&#10;">
            <a:extLst>
              <a:ext uri="{FF2B5EF4-FFF2-40B4-BE49-F238E27FC236}">
                <a16:creationId xmlns:a16="http://schemas.microsoft.com/office/drawing/2014/main" id="{DC6DAB6D-D4C6-B84B-A2A8-520CAA954640}"/>
              </a:ext>
            </a:extLst>
          </p:cNvPr>
          <p:cNvGrpSpPr/>
          <p:nvPr/>
        </p:nvGrpSpPr>
        <p:grpSpPr>
          <a:xfrm>
            <a:off x="9862464" y="2064694"/>
            <a:ext cx="399199" cy="319411"/>
            <a:chOff x="5798589" y="1951740"/>
            <a:chExt cx="600836" cy="600837"/>
          </a:xfrm>
          <a:solidFill>
            <a:schemeClr val="accent2"/>
          </a:solidFill>
        </p:grpSpPr>
        <p:sp>
          <p:nvSpPr>
            <p:cNvPr id="111" name="Picture Placeholder 104">
              <a:extLst>
                <a:ext uri="{FF2B5EF4-FFF2-40B4-BE49-F238E27FC236}">
                  <a16:creationId xmlns:a16="http://schemas.microsoft.com/office/drawing/2014/main" id="{616B73FC-3EA5-A84D-806E-AF6B9F39255A}"/>
                </a:ext>
              </a:extLst>
            </p:cNvPr>
            <p:cNvSpPr/>
            <p:nvPr/>
          </p:nvSpPr>
          <p:spPr>
            <a:xfrm>
              <a:off x="5798589" y="1951740"/>
              <a:ext cx="600836" cy="600837"/>
            </a:xfrm>
            <a:custGeom>
              <a:avLst/>
              <a:gdLst>
                <a:gd name="connsiteX0" fmla="*/ 514822 w 600836"/>
                <a:gd name="connsiteY0" fmla="*/ 600837 h 600837"/>
                <a:gd name="connsiteX1" fmla="*/ 0 w 600836"/>
                <a:gd name="connsiteY1" fmla="*/ 600837 h 600837"/>
                <a:gd name="connsiteX2" fmla="*/ 0 w 600836"/>
                <a:gd name="connsiteY2" fmla="*/ 0 h 600837"/>
                <a:gd name="connsiteX3" fmla="*/ 600837 w 600836"/>
                <a:gd name="connsiteY3" fmla="*/ 0 h 600837"/>
                <a:gd name="connsiteX4" fmla="*/ 600837 w 600836"/>
                <a:gd name="connsiteY4" fmla="*/ 595777 h 600837"/>
                <a:gd name="connsiteX5" fmla="*/ 585026 w 600836"/>
                <a:gd name="connsiteY5" fmla="*/ 595777 h 600837"/>
                <a:gd name="connsiteX6" fmla="*/ 585026 w 600836"/>
                <a:gd name="connsiteY6" fmla="*/ 15812 h 600837"/>
                <a:gd name="connsiteX7" fmla="*/ 15812 w 600836"/>
                <a:gd name="connsiteY7" fmla="*/ 15812 h 600837"/>
                <a:gd name="connsiteX8" fmla="*/ 15812 w 600836"/>
                <a:gd name="connsiteY8" fmla="*/ 585026 h 600837"/>
                <a:gd name="connsiteX9" fmla="*/ 514822 w 600836"/>
                <a:gd name="connsiteY9" fmla="*/ 58502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6" h="600837">
                  <a:moveTo>
                    <a:pt x="514822" y="600837"/>
                  </a:moveTo>
                  <a:lnTo>
                    <a:pt x="0" y="600837"/>
                  </a:lnTo>
                  <a:lnTo>
                    <a:pt x="0" y="0"/>
                  </a:lnTo>
                  <a:lnTo>
                    <a:pt x="600837" y="0"/>
                  </a:lnTo>
                  <a:lnTo>
                    <a:pt x="600837" y="595777"/>
                  </a:lnTo>
                  <a:lnTo>
                    <a:pt x="585026" y="595777"/>
                  </a:lnTo>
                  <a:lnTo>
                    <a:pt x="585026" y="15812"/>
                  </a:lnTo>
                  <a:lnTo>
                    <a:pt x="15812" y="15812"/>
                  </a:lnTo>
                  <a:lnTo>
                    <a:pt x="15812" y="585026"/>
                  </a:lnTo>
                  <a:lnTo>
                    <a:pt x="514822" y="585026"/>
                  </a:lnTo>
                  <a:close/>
                </a:path>
              </a:pathLst>
            </a:custGeom>
            <a:solidFill>
              <a:schemeClr val="accent2"/>
            </a:solidFill>
            <a:ln w="6271" cap="flat">
              <a:noFill/>
              <a:prstDash val="solid"/>
              <a:miter/>
            </a:ln>
          </p:spPr>
          <p:txBody>
            <a:bodyPr rtlCol="0" anchor="ctr"/>
            <a:lstStyle/>
            <a:p>
              <a:endParaRPr lang="en-US"/>
            </a:p>
          </p:txBody>
        </p:sp>
        <p:grpSp>
          <p:nvGrpSpPr>
            <p:cNvPr id="112" name="Picture Placeholder 104">
              <a:extLst>
                <a:ext uri="{FF2B5EF4-FFF2-40B4-BE49-F238E27FC236}">
                  <a16:creationId xmlns:a16="http://schemas.microsoft.com/office/drawing/2014/main" id="{F9326902-6545-6349-8AC8-5F1D3013D419}"/>
                </a:ext>
              </a:extLst>
            </p:cNvPr>
            <p:cNvGrpSpPr/>
            <p:nvPr/>
          </p:nvGrpSpPr>
          <p:grpSpPr>
            <a:xfrm>
              <a:off x="5978207" y="2214844"/>
              <a:ext cx="220728" cy="84117"/>
              <a:chOff x="5978207" y="2214844"/>
              <a:chExt cx="220728" cy="84117"/>
            </a:xfrm>
            <a:solidFill>
              <a:schemeClr val="accent2"/>
            </a:solidFill>
          </p:grpSpPr>
          <p:sp>
            <p:nvSpPr>
              <p:cNvPr id="113" name="Picture Placeholder 104">
                <a:extLst>
                  <a:ext uri="{FF2B5EF4-FFF2-40B4-BE49-F238E27FC236}">
                    <a16:creationId xmlns:a16="http://schemas.microsoft.com/office/drawing/2014/main" id="{25007833-E22D-1348-BFCB-F07556588957}"/>
                  </a:ext>
                </a:extLst>
              </p:cNvPr>
              <p:cNvSpPr/>
              <p:nvPr/>
            </p:nvSpPr>
            <p:spPr>
              <a:xfrm>
                <a:off x="5978207" y="2216741"/>
                <a:ext cx="80322" cy="81587"/>
              </a:xfrm>
              <a:custGeom>
                <a:avLst/>
                <a:gdLst>
                  <a:gd name="connsiteX0" fmla="*/ 0 w 80322"/>
                  <a:gd name="connsiteY0" fmla="*/ 0 h 81587"/>
                  <a:gd name="connsiteX1" fmla="*/ 13282 w 80322"/>
                  <a:gd name="connsiteY1" fmla="*/ 0 h 81587"/>
                  <a:gd name="connsiteX2" fmla="*/ 40477 w 80322"/>
                  <a:gd name="connsiteY2" fmla="*/ 67673 h 81587"/>
                  <a:gd name="connsiteX3" fmla="*/ 67041 w 80322"/>
                  <a:gd name="connsiteY3" fmla="*/ 0 h 81587"/>
                  <a:gd name="connsiteX4" fmla="*/ 80322 w 80322"/>
                  <a:gd name="connsiteY4" fmla="*/ 0 h 81587"/>
                  <a:gd name="connsiteX5" fmla="*/ 46170 w 80322"/>
                  <a:gd name="connsiteY5" fmla="*/ 81587 h 81587"/>
                  <a:gd name="connsiteX6" fmla="*/ 34785 w 80322"/>
                  <a:gd name="connsiteY6" fmla="*/ 81587 h 81587"/>
                  <a:gd name="connsiteX7" fmla="*/ 0 w 80322"/>
                  <a:gd name="connsiteY7" fmla="*/ 0 h 8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22" h="81587">
                    <a:moveTo>
                      <a:pt x="0" y="0"/>
                    </a:moveTo>
                    <a:lnTo>
                      <a:pt x="13282" y="0"/>
                    </a:lnTo>
                    <a:lnTo>
                      <a:pt x="40477" y="67673"/>
                    </a:lnTo>
                    <a:lnTo>
                      <a:pt x="67041" y="0"/>
                    </a:lnTo>
                    <a:lnTo>
                      <a:pt x="80322" y="0"/>
                    </a:lnTo>
                    <a:lnTo>
                      <a:pt x="46170" y="81587"/>
                    </a:lnTo>
                    <a:lnTo>
                      <a:pt x="34785" y="81587"/>
                    </a:lnTo>
                    <a:lnTo>
                      <a:pt x="0" y="0"/>
                    </a:lnTo>
                    <a:close/>
                  </a:path>
                </a:pathLst>
              </a:custGeom>
              <a:solidFill>
                <a:schemeClr val="accent2"/>
              </a:solidFill>
              <a:ln w="6271" cap="flat">
                <a:noFill/>
                <a:prstDash val="solid"/>
                <a:miter/>
              </a:ln>
            </p:spPr>
            <p:txBody>
              <a:bodyPr rtlCol="0" anchor="ctr"/>
              <a:lstStyle/>
              <a:p>
                <a:endParaRPr lang="en-US"/>
              </a:p>
            </p:txBody>
          </p:sp>
          <p:sp>
            <p:nvSpPr>
              <p:cNvPr id="114" name="Picture Placeholder 104">
                <a:extLst>
                  <a:ext uri="{FF2B5EF4-FFF2-40B4-BE49-F238E27FC236}">
                    <a16:creationId xmlns:a16="http://schemas.microsoft.com/office/drawing/2014/main" id="{AB23DAC2-D9BB-B840-911A-D5A3BBA0E2BA}"/>
                  </a:ext>
                </a:extLst>
              </p:cNvPr>
              <p:cNvSpPr/>
              <p:nvPr/>
            </p:nvSpPr>
            <p:spPr>
              <a:xfrm>
                <a:off x="6081931" y="2214844"/>
                <a:ext cx="117005" cy="84117"/>
              </a:xfrm>
              <a:custGeom>
                <a:avLst/>
                <a:gdLst>
                  <a:gd name="connsiteX0" fmla="*/ 103091 w 117005"/>
                  <a:gd name="connsiteY0" fmla="*/ 4427 h 84117"/>
                  <a:gd name="connsiteX1" fmla="*/ 113210 w 117005"/>
                  <a:gd name="connsiteY1" fmla="*/ 15812 h 84117"/>
                  <a:gd name="connsiteX2" fmla="*/ 117005 w 117005"/>
                  <a:gd name="connsiteY2" fmla="*/ 32255 h 84117"/>
                  <a:gd name="connsiteX3" fmla="*/ 117005 w 117005"/>
                  <a:gd name="connsiteY3" fmla="*/ 84117 h 84117"/>
                  <a:gd name="connsiteX4" fmla="*/ 104988 w 117005"/>
                  <a:gd name="connsiteY4" fmla="*/ 84117 h 84117"/>
                  <a:gd name="connsiteX5" fmla="*/ 104988 w 117005"/>
                  <a:gd name="connsiteY5" fmla="*/ 33520 h 84117"/>
                  <a:gd name="connsiteX6" fmla="*/ 99929 w 117005"/>
                  <a:gd name="connsiteY6" fmla="*/ 17076 h 84117"/>
                  <a:gd name="connsiteX7" fmla="*/ 86647 w 117005"/>
                  <a:gd name="connsiteY7" fmla="*/ 10752 h 84117"/>
                  <a:gd name="connsiteX8" fmla="*/ 70836 w 117005"/>
                  <a:gd name="connsiteY8" fmla="*/ 16444 h 84117"/>
                  <a:gd name="connsiteX9" fmla="*/ 64511 w 117005"/>
                  <a:gd name="connsiteY9" fmla="*/ 31623 h 84117"/>
                  <a:gd name="connsiteX10" fmla="*/ 64511 w 117005"/>
                  <a:gd name="connsiteY10" fmla="*/ 83485 h 84117"/>
                  <a:gd name="connsiteX11" fmla="*/ 52494 w 117005"/>
                  <a:gd name="connsiteY11" fmla="*/ 83485 h 84117"/>
                  <a:gd name="connsiteX12" fmla="*/ 52494 w 117005"/>
                  <a:gd name="connsiteY12" fmla="*/ 32888 h 84117"/>
                  <a:gd name="connsiteX13" fmla="*/ 47435 w 117005"/>
                  <a:gd name="connsiteY13" fmla="*/ 16444 h 84117"/>
                  <a:gd name="connsiteX14" fmla="*/ 34153 w 117005"/>
                  <a:gd name="connsiteY14" fmla="*/ 10119 h 84117"/>
                  <a:gd name="connsiteX15" fmla="*/ 18341 w 117005"/>
                  <a:gd name="connsiteY15" fmla="*/ 15812 h 84117"/>
                  <a:gd name="connsiteX16" fmla="*/ 12017 w 117005"/>
                  <a:gd name="connsiteY16" fmla="*/ 30991 h 84117"/>
                  <a:gd name="connsiteX17" fmla="*/ 12017 w 117005"/>
                  <a:gd name="connsiteY17" fmla="*/ 82852 h 84117"/>
                  <a:gd name="connsiteX18" fmla="*/ 0 w 117005"/>
                  <a:gd name="connsiteY18" fmla="*/ 82852 h 84117"/>
                  <a:gd name="connsiteX19" fmla="*/ 0 w 117005"/>
                  <a:gd name="connsiteY19" fmla="*/ 1897 h 84117"/>
                  <a:gd name="connsiteX20" fmla="*/ 12017 w 117005"/>
                  <a:gd name="connsiteY20" fmla="*/ 1897 h 84117"/>
                  <a:gd name="connsiteX21" fmla="*/ 12017 w 117005"/>
                  <a:gd name="connsiteY21" fmla="*/ 13914 h 84117"/>
                  <a:gd name="connsiteX22" fmla="*/ 21504 w 117005"/>
                  <a:gd name="connsiteY22" fmla="*/ 3795 h 84117"/>
                  <a:gd name="connsiteX23" fmla="*/ 36050 w 117005"/>
                  <a:gd name="connsiteY23" fmla="*/ 0 h 84117"/>
                  <a:gd name="connsiteX24" fmla="*/ 53127 w 117005"/>
                  <a:gd name="connsiteY24" fmla="*/ 5060 h 84117"/>
                  <a:gd name="connsiteX25" fmla="*/ 63246 w 117005"/>
                  <a:gd name="connsiteY25" fmla="*/ 18974 h 84117"/>
                  <a:gd name="connsiteX26" fmla="*/ 72100 w 117005"/>
                  <a:gd name="connsiteY26" fmla="*/ 5060 h 84117"/>
                  <a:gd name="connsiteX27" fmla="*/ 88544 w 117005"/>
                  <a:gd name="connsiteY27" fmla="*/ 0 h 84117"/>
                  <a:gd name="connsiteX28" fmla="*/ 103091 w 117005"/>
                  <a:gd name="connsiteY28" fmla="*/ 4427 h 8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05" h="84117">
                    <a:moveTo>
                      <a:pt x="103091" y="4427"/>
                    </a:moveTo>
                    <a:cubicBezTo>
                      <a:pt x="107518" y="6957"/>
                      <a:pt x="110681" y="10752"/>
                      <a:pt x="113210" y="15812"/>
                    </a:cubicBezTo>
                    <a:cubicBezTo>
                      <a:pt x="115740" y="20871"/>
                      <a:pt x="117005" y="25931"/>
                      <a:pt x="117005" y="32255"/>
                    </a:cubicBezTo>
                    <a:lnTo>
                      <a:pt x="117005" y="84117"/>
                    </a:lnTo>
                    <a:lnTo>
                      <a:pt x="104988" y="84117"/>
                    </a:lnTo>
                    <a:lnTo>
                      <a:pt x="104988" y="33520"/>
                    </a:lnTo>
                    <a:cubicBezTo>
                      <a:pt x="104988" y="26563"/>
                      <a:pt x="103091" y="21504"/>
                      <a:pt x="99929" y="17076"/>
                    </a:cubicBezTo>
                    <a:cubicBezTo>
                      <a:pt x="96134" y="12649"/>
                      <a:pt x="91707" y="10752"/>
                      <a:pt x="86647" y="10752"/>
                    </a:cubicBezTo>
                    <a:cubicBezTo>
                      <a:pt x="80322" y="10752"/>
                      <a:pt x="74630" y="12649"/>
                      <a:pt x="70836" y="16444"/>
                    </a:cubicBezTo>
                    <a:cubicBezTo>
                      <a:pt x="67041" y="20239"/>
                      <a:pt x="64511" y="25298"/>
                      <a:pt x="64511" y="31623"/>
                    </a:cubicBezTo>
                    <a:lnTo>
                      <a:pt x="64511" y="83485"/>
                    </a:lnTo>
                    <a:lnTo>
                      <a:pt x="52494" y="83485"/>
                    </a:lnTo>
                    <a:lnTo>
                      <a:pt x="52494" y="32888"/>
                    </a:lnTo>
                    <a:cubicBezTo>
                      <a:pt x="52494" y="25931"/>
                      <a:pt x="50597" y="20871"/>
                      <a:pt x="47435" y="16444"/>
                    </a:cubicBezTo>
                    <a:cubicBezTo>
                      <a:pt x="43640" y="12017"/>
                      <a:pt x="39213" y="10119"/>
                      <a:pt x="34153" y="10119"/>
                    </a:cubicBezTo>
                    <a:cubicBezTo>
                      <a:pt x="27828" y="10119"/>
                      <a:pt x="22136" y="12017"/>
                      <a:pt x="18341" y="15812"/>
                    </a:cubicBezTo>
                    <a:cubicBezTo>
                      <a:pt x="14547" y="19606"/>
                      <a:pt x="12017" y="24666"/>
                      <a:pt x="12017" y="30991"/>
                    </a:cubicBezTo>
                    <a:lnTo>
                      <a:pt x="12017" y="82852"/>
                    </a:lnTo>
                    <a:lnTo>
                      <a:pt x="0" y="82852"/>
                    </a:lnTo>
                    <a:lnTo>
                      <a:pt x="0" y="1897"/>
                    </a:lnTo>
                    <a:lnTo>
                      <a:pt x="12017" y="1897"/>
                    </a:lnTo>
                    <a:lnTo>
                      <a:pt x="12017" y="13914"/>
                    </a:lnTo>
                    <a:cubicBezTo>
                      <a:pt x="13914" y="9487"/>
                      <a:pt x="17076" y="6325"/>
                      <a:pt x="21504" y="3795"/>
                    </a:cubicBezTo>
                    <a:cubicBezTo>
                      <a:pt x="25931" y="1265"/>
                      <a:pt x="30358" y="0"/>
                      <a:pt x="36050" y="0"/>
                    </a:cubicBezTo>
                    <a:cubicBezTo>
                      <a:pt x="42375" y="0"/>
                      <a:pt x="48067" y="1897"/>
                      <a:pt x="53127" y="5060"/>
                    </a:cubicBezTo>
                    <a:cubicBezTo>
                      <a:pt x="58186" y="8854"/>
                      <a:pt x="61349" y="13282"/>
                      <a:pt x="63246" y="18974"/>
                    </a:cubicBezTo>
                    <a:cubicBezTo>
                      <a:pt x="64511" y="13282"/>
                      <a:pt x="67673" y="8222"/>
                      <a:pt x="72100" y="5060"/>
                    </a:cubicBezTo>
                    <a:cubicBezTo>
                      <a:pt x="76528" y="1265"/>
                      <a:pt x="82220" y="0"/>
                      <a:pt x="88544" y="0"/>
                    </a:cubicBezTo>
                    <a:cubicBezTo>
                      <a:pt x="93604" y="0"/>
                      <a:pt x="98664" y="1265"/>
                      <a:pt x="103091" y="4427"/>
                    </a:cubicBezTo>
                    <a:close/>
                  </a:path>
                </a:pathLst>
              </a:custGeom>
              <a:solidFill>
                <a:schemeClr val="accent2"/>
              </a:solidFill>
              <a:ln w="6271" cap="flat">
                <a:noFill/>
                <a:prstDash val="solid"/>
                <a:miter/>
              </a:ln>
            </p:spPr>
            <p:txBody>
              <a:bodyPr rtlCol="0" anchor="ctr"/>
              <a:lstStyle/>
              <a:p>
                <a:endParaRPr lang="en-US"/>
              </a:p>
            </p:txBody>
          </p:sp>
        </p:grpSp>
      </p:grpSp>
      <p:grpSp>
        <p:nvGrpSpPr>
          <p:cNvPr id="115" name="Picture Placeholder 105" descr="App VMs&#10;">
            <a:extLst>
              <a:ext uri="{FF2B5EF4-FFF2-40B4-BE49-F238E27FC236}">
                <a16:creationId xmlns:a16="http://schemas.microsoft.com/office/drawing/2014/main" id="{5C027623-C950-B549-BACE-9AF1EF0BB4CD}"/>
              </a:ext>
            </a:extLst>
          </p:cNvPr>
          <p:cNvGrpSpPr/>
          <p:nvPr/>
        </p:nvGrpSpPr>
        <p:grpSpPr>
          <a:xfrm>
            <a:off x="9050177" y="1340533"/>
            <a:ext cx="439352" cy="348658"/>
            <a:chOff x="3170567" y="3184474"/>
            <a:chExt cx="601469" cy="601469"/>
          </a:xfrm>
          <a:solidFill>
            <a:schemeClr val="accent2"/>
          </a:solidFill>
        </p:grpSpPr>
        <p:grpSp>
          <p:nvGrpSpPr>
            <p:cNvPr id="116" name="Picture Placeholder 105">
              <a:extLst>
                <a:ext uri="{FF2B5EF4-FFF2-40B4-BE49-F238E27FC236}">
                  <a16:creationId xmlns:a16="http://schemas.microsoft.com/office/drawing/2014/main" id="{51C7144C-D1F0-E045-88E1-D1A851F7EF4E}"/>
                </a:ext>
              </a:extLst>
            </p:cNvPr>
            <p:cNvGrpSpPr/>
            <p:nvPr/>
          </p:nvGrpSpPr>
          <p:grpSpPr>
            <a:xfrm>
              <a:off x="3320460" y="3293257"/>
              <a:ext cx="331409" cy="108783"/>
              <a:chOff x="3320460" y="3293257"/>
              <a:chExt cx="331409" cy="108783"/>
            </a:xfrm>
            <a:solidFill>
              <a:schemeClr val="accent2"/>
            </a:solidFill>
          </p:grpSpPr>
          <p:sp>
            <p:nvSpPr>
              <p:cNvPr id="129" name="Picture Placeholder 105">
                <a:extLst>
                  <a:ext uri="{FF2B5EF4-FFF2-40B4-BE49-F238E27FC236}">
                    <a16:creationId xmlns:a16="http://schemas.microsoft.com/office/drawing/2014/main" id="{809D7744-D513-BF40-BAC2-2B85A87A22E4}"/>
                  </a:ext>
                </a:extLst>
              </p:cNvPr>
              <p:cNvSpPr/>
              <p:nvPr/>
            </p:nvSpPr>
            <p:spPr>
              <a:xfrm>
                <a:off x="3320460" y="3293257"/>
                <a:ext cx="109415" cy="108783"/>
              </a:xfrm>
              <a:custGeom>
                <a:avLst/>
                <a:gdLst>
                  <a:gd name="connsiteX0" fmla="*/ 84117 w 109415"/>
                  <a:gd name="connsiteY0" fmla="*/ 84117 h 108783"/>
                  <a:gd name="connsiteX1" fmla="*/ 24033 w 109415"/>
                  <a:gd name="connsiteY1" fmla="*/ 84117 h 108783"/>
                  <a:gd name="connsiteX2" fmla="*/ 13282 w 109415"/>
                  <a:gd name="connsiteY2" fmla="*/ 108783 h 108783"/>
                  <a:gd name="connsiteX3" fmla="*/ 0 w 109415"/>
                  <a:gd name="connsiteY3" fmla="*/ 108783 h 108783"/>
                  <a:gd name="connsiteX4" fmla="*/ 48067 w 109415"/>
                  <a:gd name="connsiteY4" fmla="*/ 0 h 108783"/>
                  <a:gd name="connsiteX5" fmla="*/ 61349 w 109415"/>
                  <a:gd name="connsiteY5" fmla="*/ 0 h 108783"/>
                  <a:gd name="connsiteX6" fmla="*/ 109416 w 109415"/>
                  <a:gd name="connsiteY6" fmla="*/ 108783 h 108783"/>
                  <a:gd name="connsiteX7" fmla="*/ 96134 w 109415"/>
                  <a:gd name="connsiteY7" fmla="*/ 108783 h 108783"/>
                  <a:gd name="connsiteX8" fmla="*/ 84117 w 109415"/>
                  <a:gd name="connsiteY8" fmla="*/ 84117 h 108783"/>
                  <a:gd name="connsiteX9" fmla="*/ 79058 w 109415"/>
                  <a:gd name="connsiteY9" fmla="*/ 72733 h 108783"/>
                  <a:gd name="connsiteX10" fmla="*/ 53759 w 109415"/>
                  <a:gd name="connsiteY10" fmla="*/ 15812 h 108783"/>
                  <a:gd name="connsiteX11" fmla="*/ 28461 w 109415"/>
                  <a:gd name="connsiteY11" fmla="*/ 72733 h 108783"/>
                  <a:gd name="connsiteX12" fmla="*/ 79058 w 109415"/>
                  <a:gd name="connsiteY12" fmla="*/ 72733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15" h="108783">
                    <a:moveTo>
                      <a:pt x="84117" y="84117"/>
                    </a:moveTo>
                    <a:lnTo>
                      <a:pt x="24033" y="84117"/>
                    </a:lnTo>
                    <a:lnTo>
                      <a:pt x="13282" y="108783"/>
                    </a:lnTo>
                    <a:lnTo>
                      <a:pt x="0" y="108783"/>
                    </a:lnTo>
                    <a:lnTo>
                      <a:pt x="48067" y="0"/>
                    </a:lnTo>
                    <a:lnTo>
                      <a:pt x="61349" y="0"/>
                    </a:lnTo>
                    <a:lnTo>
                      <a:pt x="109416" y="108783"/>
                    </a:lnTo>
                    <a:lnTo>
                      <a:pt x="96134" y="108783"/>
                    </a:lnTo>
                    <a:lnTo>
                      <a:pt x="84117" y="84117"/>
                    </a:lnTo>
                    <a:close/>
                    <a:moveTo>
                      <a:pt x="79058" y="72733"/>
                    </a:moveTo>
                    <a:lnTo>
                      <a:pt x="53759" y="15812"/>
                    </a:lnTo>
                    <a:lnTo>
                      <a:pt x="28461" y="72733"/>
                    </a:lnTo>
                    <a:lnTo>
                      <a:pt x="79058" y="72733"/>
                    </a:lnTo>
                    <a:close/>
                  </a:path>
                </a:pathLst>
              </a:custGeom>
              <a:solidFill>
                <a:schemeClr val="accent2"/>
              </a:solidFill>
              <a:ln w="6271" cap="flat">
                <a:noFill/>
                <a:prstDash val="solid"/>
                <a:miter/>
              </a:ln>
            </p:spPr>
            <p:txBody>
              <a:bodyPr rtlCol="0" anchor="ctr"/>
              <a:lstStyle/>
              <a:p>
                <a:endParaRPr lang="en-US"/>
              </a:p>
            </p:txBody>
          </p:sp>
          <p:sp>
            <p:nvSpPr>
              <p:cNvPr id="130" name="Picture Placeholder 105">
                <a:extLst>
                  <a:ext uri="{FF2B5EF4-FFF2-40B4-BE49-F238E27FC236}">
                    <a16:creationId xmlns:a16="http://schemas.microsoft.com/office/drawing/2014/main" id="{AD1367A7-2A3A-F241-A8B7-7BF86449F598}"/>
                  </a:ext>
                </a:extLst>
              </p:cNvPr>
              <p:cNvSpPr/>
              <p:nvPr/>
            </p:nvSpPr>
            <p:spPr>
              <a:xfrm>
                <a:off x="3456439"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sp>
            <p:nvSpPr>
              <p:cNvPr id="131" name="Picture Placeholder 105">
                <a:extLst>
                  <a:ext uri="{FF2B5EF4-FFF2-40B4-BE49-F238E27FC236}">
                    <a16:creationId xmlns:a16="http://schemas.microsoft.com/office/drawing/2014/main" id="{3D0F5ED3-8647-6A44-86B4-DEE662AE7255}"/>
                  </a:ext>
                </a:extLst>
              </p:cNvPr>
              <p:cNvSpPr/>
              <p:nvPr/>
            </p:nvSpPr>
            <p:spPr>
              <a:xfrm>
                <a:off x="3567752"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grpSp>
        <p:grpSp>
          <p:nvGrpSpPr>
            <p:cNvPr id="117" name="Picture Placeholder 105">
              <a:extLst>
                <a:ext uri="{FF2B5EF4-FFF2-40B4-BE49-F238E27FC236}">
                  <a16:creationId xmlns:a16="http://schemas.microsoft.com/office/drawing/2014/main" id="{B0B86F13-3204-C940-9156-58C9EB83756E}"/>
                </a:ext>
              </a:extLst>
            </p:cNvPr>
            <p:cNvGrpSpPr/>
            <p:nvPr/>
          </p:nvGrpSpPr>
          <p:grpSpPr>
            <a:xfrm>
              <a:off x="3254684" y="3480466"/>
              <a:ext cx="433867" cy="189738"/>
              <a:chOff x="3254684" y="3480466"/>
              <a:chExt cx="433867" cy="189738"/>
            </a:xfrm>
            <a:solidFill>
              <a:schemeClr val="accent2"/>
            </a:solidFill>
          </p:grpSpPr>
          <p:grpSp>
            <p:nvGrpSpPr>
              <p:cNvPr id="119" name="Picture Placeholder 105">
                <a:extLst>
                  <a:ext uri="{FF2B5EF4-FFF2-40B4-BE49-F238E27FC236}">
                    <a16:creationId xmlns:a16="http://schemas.microsoft.com/office/drawing/2014/main" id="{3D6B9DE7-93DB-2C45-B445-A7A58CE560D1}"/>
                  </a:ext>
                </a:extLst>
              </p:cNvPr>
              <p:cNvGrpSpPr/>
              <p:nvPr/>
            </p:nvGrpSpPr>
            <p:grpSpPr>
              <a:xfrm>
                <a:off x="3254684" y="3480466"/>
                <a:ext cx="189738" cy="189738"/>
                <a:chOff x="3254684" y="3480466"/>
                <a:chExt cx="189738" cy="189738"/>
              </a:xfrm>
              <a:solidFill>
                <a:schemeClr val="accent2"/>
              </a:solidFill>
            </p:grpSpPr>
            <p:sp>
              <p:nvSpPr>
                <p:cNvPr id="125" name="Picture Placeholder 105">
                  <a:extLst>
                    <a:ext uri="{FF2B5EF4-FFF2-40B4-BE49-F238E27FC236}">
                      <a16:creationId xmlns:a16="http://schemas.microsoft.com/office/drawing/2014/main" id="{DF1C14B6-7576-5847-8517-00DAC9A3EB44}"/>
                    </a:ext>
                  </a:extLst>
                </p:cNvPr>
                <p:cNvSpPr/>
                <p:nvPr/>
              </p:nvSpPr>
              <p:spPr>
                <a:xfrm>
                  <a:off x="325468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6" name="Picture Placeholder 105">
                  <a:extLst>
                    <a:ext uri="{FF2B5EF4-FFF2-40B4-BE49-F238E27FC236}">
                      <a16:creationId xmlns:a16="http://schemas.microsoft.com/office/drawing/2014/main" id="{03088AFC-2FE4-784E-8A16-D4064396AE99}"/>
                    </a:ext>
                  </a:extLst>
                </p:cNvPr>
                <p:cNvGrpSpPr/>
                <p:nvPr/>
              </p:nvGrpSpPr>
              <p:grpSpPr>
                <a:xfrm>
                  <a:off x="3286307" y="3549404"/>
                  <a:ext cx="123329" cy="46802"/>
                  <a:chOff x="3286307" y="3549404"/>
                  <a:chExt cx="123329" cy="46802"/>
                </a:xfrm>
                <a:solidFill>
                  <a:schemeClr val="accent2"/>
                </a:solidFill>
              </p:grpSpPr>
              <p:sp>
                <p:nvSpPr>
                  <p:cNvPr id="127" name="Picture Placeholder 105">
                    <a:extLst>
                      <a:ext uri="{FF2B5EF4-FFF2-40B4-BE49-F238E27FC236}">
                        <a16:creationId xmlns:a16="http://schemas.microsoft.com/office/drawing/2014/main" id="{BF51E05F-6B61-E04B-AA59-3714E82CC96C}"/>
                      </a:ext>
                    </a:extLst>
                  </p:cNvPr>
                  <p:cNvSpPr/>
                  <p:nvPr/>
                </p:nvSpPr>
                <p:spPr>
                  <a:xfrm>
                    <a:off x="328630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8" name="Picture Placeholder 105">
                    <a:extLst>
                      <a:ext uri="{FF2B5EF4-FFF2-40B4-BE49-F238E27FC236}">
                        <a16:creationId xmlns:a16="http://schemas.microsoft.com/office/drawing/2014/main" id="{45CE0A45-5060-A642-87C8-8EB0494D93EC}"/>
                      </a:ext>
                    </a:extLst>
                  </p:cNvPr>
                  <p:cNvSpPr/>
                  <p:nvPr/>
                </p:nvSpPr>
                <p:spPr>
                  <a:xfrm>
                    <a:off x="334133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6"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nvGrpSpPr>
              <p:cNvPr id="120" name="Picture Placeholder 105">
                <a:extLst>
                  <a:ext uri="{FF2B5EF4-FFF2-40B4-BE49-F238E27FC236}">
                    <a16:creationId xmlns:a16="http://schemas.microsoft.com/office/drawing/2014/main" id="{41677043-6C6C-624B-8888-B7EEAE8D3DCF}"/>
                  </a:ext>
                </a:extLst>
              </p:cNvPr>
              <p:cNvGrpSpPr/>
              <p:nvPr/>
            </p:nvGrpSpPr>
            <p:grpSpPr>
              <a:xfrm>
                <a:off x="3498814" y="3480466"/>
                <a:ext cx="189738" cy="189738"/>
                <a:chOff x="3498814" y="3480466"/>
                <a:chExt cx="189738" cy="189738"/>
              </a:xfrm>
              <a:solidFill>
                <a:schemeClr val="accent2"/>
              </a:solidFill>
            </p:grpSpPr>
            <p:sp>
              <p:nvSpPr>
                <p:cNvPr id="121" name="Picture Placeholder 105">
                  <a:extLst>
                    <a:ext uri="{FF2B5EF4-FFF2-40B4-BE49-F238E27FC236}">
                      <a16:creationId xmlns:a16="http://schemas.microsoft.com/office/drawing/2014/main" id="{6A358660-D41C-394C-BFA5-3799CAC84AA6}"/>
                    </a:ext>
                  </a:extLst>
                </p:cNvPr>
                <p:cNvSpPr/>
                <p:nvPr/>
              </p:nvSpPr>
              <p:spPr>
                <a:xfrm>
                  <a:off x="349881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2" name="Picture Placeholder 105">
                  <a:extLst>
                    <a:ext uri="{FF2B5EF4-FFF2-40B4-BE49-F238E27FC236}">
                      <a16:creationId xmlns:a16="http://schemas.microsoft.com/office/drawing/2014/main" id="{9D5F7940-B146-4F4F-8B8E-C6BC1300D493}"/>
                    </a:ext>
                  </a:extLst>
                </p:cNvPr>
                <p:cNvGrpSpPr/>
                <p:nvPr/>
              </p:nvGrpSpPr>
              <p:grpSpPr>
                <a:xfrm>
                  <a:off x="3530437" y="3549404"/>
                  <a:ext cx="123329" cy="46802"/>
                  <a:chOff x="3530437" y="3549404"/>
                  <a:chExt cx="123329" cy="46802"/>
                </a:xfrm>
                <a:solidFill>
                  <a:schemeClr val="accent2"/>
                </a:solidFill>
              </p:grpSpPr>
              <p:sp>
                <p:nvSpPr>
                  <p:cNvPr id="123" name="Picture Placeholder 105">
                    <a:extLst>
                      <a:ext uri="{FF2B5EF4-FFF2-40B4-BE49-F238E27FC236}">
                        <a16:creationId xmlns:a16="http://schemas.microsoft.com/office/drawing/2014/main" id="{9F9F9583-0037-2445-A5F7-FEDE387949EB}"/>
                      </a:ext>
                    </a:extLst>
                  </p:cNvPr>
                  <p:cNvSpPr/>
                  <p:nvPr/>
                </p:nvSpPr>
                <p:spPr>
                  <a:xfrm>
                    <a:off x="353043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4" name="Picture Placeholder 105">
                    <a:extLst>
                      <a:ext uri="{FF2B5EF4-FFF2-40B4-BE49-F238E27FC236}">
                        <a16:creationId xmlns:a16="http://schemas.microsoft.com/office/drawing/2014/main" id="{4CDDC209-B9C2-E145-93EA-42D366530936}"/>
                      </a:ext>
                    </a:extLst>
                  </p:cNvPr>
                  <p:cNvSpPr/>
                  <p:nvPr/>
                </p:nvSpPr>
                <p:spPr>
                  <a:xfrm>
                    <a:off x="358546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7"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sp>
          <p:nvSpPr>
            <p:cNvPr id="118" name="Picture Placeholder 105">
              <a:extLst>
                <a:ext uri="{FF2B5EF4-FFF2-40B4-BE49-F238E27FC236}">
                  <a16:creationId xmlns:a16="http://schemas.microsoft.com/office/drawing/2014/main" id="{3CE6D8AF-1BF8-F74C-9048-8587163B1E89}"/>
                </a:ext>
              </a:extLst>
            </p:cNvPr>
            <p:cNvSpPr/>
            <p:nvPr/>
          </p:nvSpPr>
          <p:spPr>
            <a:xfrm>
              <a:off x="3170567" y="3184474"/>
              <a:ext cx="601469" cy="601469"/>
            </a:xfrm>
            <a:custGeom>
              <a:avLst/>
              <a:gdLst>
                <a:gd name="connsiteX0" fmla="*/ 555300 w 601469"/>
                <a:gd name="connsiteY0" fmla="*/ 15812 h 601469"/>
                <a:gd name="connsiteX1" fmla="*/ 585658 w 601469"/>
                <a:gd name="connsiteY1" fmla="*/ 46170 h 601469"/>
                <a:gd name="connsiteX2" fmla="*/ 585658 w 601469"/>
                <a:gd name="connsiteY2" fmla="*/ 555300 h 601469"/>
                <a:gd name="connsiteX3" fmla="*/ 555300 w 601469"/>
                <a:gd name="connsiteY3" fmla="*/ 585658 h 601469"/>
                <a:gd name="connsiteX4" fmla="*/ 46170 w 601469"/>
                <a:gd name="connsiteY4" fmla="*/ 585658 h 601469"/>
                <a:gd name="connsiteX5" fmla="*/ 15812 w 601469"/>
                <a:gd name="connsiteY5" fmla="*/ 555300 h 601469"/>
                <a:gd name="connsiteX6" fmla="*/ 15812 w 601469"/>
                <a:gd name="connsiteY6" fmla="*/ 46170 h 601469"/>
                <a:gd name="connsiteX7" fmla="*/ 46170 w 601469"/>
                <a:gd name="connsiteY7" fmla="*/ 15812 h 601469"/>
                <a:gd name="connsiteX8" fmla="*/ 555300 w 601469"/>
                <a:gd name="connsiteY8" fmla="*/ 15812 h 601469"/>
                <a:gd name="connsiteX9" fmla="*/ 555300 w 601469"/>
                <a:gd name="connsiteY9" fmla="*/ 0 h 601469"/>
                <a:gd name="connsiteX10" fmla="*/ 46170 w 601469"/>
                <a:gd name="connsiteY10" fmla="*/ 0 h 601469"/>
                <a:gd name="connsiteX11" fmla="*/ 0 w 601469"/>
                <a:gd name="connsiteY11" fmla="*/ 46170 h 601469"/>
                <a:gd name="connsiteX12" fmla="*/ 0 w 601469"/>
                <a:gd name="connsiteY12" fmla="*/ 555300 h 601469"/>
                <a:gd name="connsiteX13" fmla="*/ 46170 w 601469"/>
                <a:gd name="connsiteY13" fmla="*/ 601470 h 601469"/>
                <a:gd name="connsiteX14" fmla="*/ 555300 w 601469"/>
                <a:gd name="connsiteY14" fmla="*/ 601470 h 601469"/>
                <a:gd name="connsiteX15" fmla="*/ 601469 w 601469"/>
                <a:gd name="connsiteY15" fmla="*/ 555300 h 601469"/>
                <a:gd name="connsiteX16" fmla="*/ 601469 w 601469"/>
                <a:gd name="connsiteY16" fmla="*/ 46170 h 601469"/>
                <a:gd name="connsiteX17" fmla="*/ 555300 w 601469"/>
                <a:gd name="connsiteY17" fmla="*/ 0 h 601469"/>
                <a:gd name="connsiteX18" fmla="*/ 555300 w 601469"/>
                <a:gd name="connsiteY18" fmla="*/ 0 h 60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1469" h="601469">
                  <a:moveTo>
                    <a:pt x="555300" y="15812"/>
                  </a:moveTo>
                  <a:cubicBezTo>
                    <a:pt x="571744" y="15812"/>
                    <a:pt x="585658" y="29093"/>
                    <a:pt x="585658" y="46170"/>
                  </a:cubicBezTo>
                  <a:lnTo>
                    <a:pt x="585658" y="555300"/>
                  </a:lnTo>
                  <a:cubicBezTo>
                    <a:pt x="585658" y="571744"/>
                    <a:pt x="572376" y="585658"/>
                    <a:pt x="555300" y="585658"/>
                  </a:cubicBezTo>
                  <a:lnTo>
                    <a:pt x="46170" y="585658"/>
                  </a:lnTo>
                  <a:cubicBezTo>
                    <a:pt x="29726" y="585658"/>
                    <a:pt x="15812" y="572376"/>
                    <a:pt x="15812" y="555300"/>
                  </a:cubicBezTo>
                  <a:lnTo>
                    <a:pt x="15812" y="46170"/>
                  </a:lnTo>
                  <a:cubicBezTo>
                    <a:pt x="15812" y="29726"/>
                    <a:pt x="29093" y="15812"/>
                    <a:pt x="46170" y="15812"/>
                  </a:cubicBezTo>
                  <a:lnTo>
                    <a:pt x="555300" y="15812"/>
                  </a:lnTo>
                  <a:moveTo>
                    <a:pt x="555300" y="0"/>
                  </a:moveTo>
                  <a:lnTo>
                    <a:pt x="46170" y="0"/>
                  </a:lnTo>
                  <a:cubicBezTo>
                    <a:pt x="20871" y="0"/>
                    <a:pt x="0" y="20239"/>
                    <a:pt x="0" y="46170"/>
                  </a:cubicBezTo>
                  <a:lnTo>
                    <a:pt x="0" y="555300"/>
                  </a:lnTo>
                  <a:cubicBezTo>
                    <a:pt x="0" y="580598"/>
                    <a:pt x="20239" y="601470"/>
                    <a:pt x="46170" y="601470"/>
                  </a:cubicBezTo>
                  <a:lnTo>
                    <a:pt x="555300" y="601470"/>
                  </a:lnTo>
                  <a:cubicBezTo>
                    <a:pt x="580598" y="601470"/>
                    <a:pt x="601469" y="581231"/>
                    <a:pt x="601469" y="555300"/>
                  </a:cubicBezTo>
                  <a:lnTo>
                    <a:pt x="601469" y="46170"/>
                  </a:lnTo>
                  <a:cubicBezTo>
                    <a:pt x="601469" y="20871"/>
                    <a:pt x="580598" y="0"/>
                    <a:pt x="555300" y="0"/>
                  </a:cubicBezTo>
                  <a:lnTo>
                    <a:pt x="555300" y="0"/>
                  </a:lnTo>
                  <a:close/>
                </a:path>
              </a:pathLst>
            </a:custGeom>
            <a:solidFill>
              <a:schemeClr val="accent2"/>
            </a:solidFill>
            <a:ln w="6271" cap="flat">
              <a:noFill/>
              <a:prstDash val="solid"/>
              <a:miter/>
            </a:ln>
          </p:spPr>
          <p:txBody>
            <a:bodyPr rtlCol="0" anchor="ctr"/>
            <a:lstStyle/>
            <a:p>
              <a:endParaRPr lang="en-US"/>
            </a:p>
          </p:txBody>
        </p:sp>
      </p:grpSp>
      <p:grpSp>
        <p:nvGrpSpPr>
          <p:cNvPr id="132" name="Group 131" descr="vCenter Server VM&#10;">
            <a:extLst>
              <a:ext uri="{FF2B5EF4-FFF2-40B4-BE49-F238E27FC236}">
                <a16:creationId xmlns:a16="http://schemas.microsoft.com/office/drawing/2014/main" id="{19EA0051-60D8-B747-A7B3-2D8115CD171C}"/>
              </a:ext>
            </a:extLst>
          </p:cNvPr>
          <p:cNvGrpSpPr/>
          <p:nvPr/>
        </p:nvGrpSpPr>
        <p:grpSpPr>
          <a:xfrm>
            <a:off x="1832936" y="2831922"/>
            <a:ext cx="410385" cy="346634"/>
            <a:chOff x="7124237" y="713125"/>
            <a:chExt cx="604377" cy="591349"/>
          </a:xfrm>
        </p:grpSpPr>
        <p:sp>
          <p:nvSpPr>
            <p:cNvPr id="133" name="Picture Placeholder 79">
              <a:extLst>
                <a:ext uri="{FF2B5EF4-FFF2-40B4-BE49-F238E27FC236}">
                  <a16:creationId xmlns:a16="http://schemas.microsoft.com/office/drawing/2014/main" id="{163520BA-E3A3-5845-B620-CF81918BE655}"/>
                </a:ext>
              </a:extLst>
            </p:cNvPr>
            <p:cNvSpPr/>
            <p:nvPr/>
          </p:nvSpPr>
          <p:spPr>
            <a:xfrm>
              <a:off x="7240609" y="963136"/>
              <a:ext cx="64384" cy="65396"/>
            </a:xfrm>
            <a:custGeom>
              <a:avLst/>
              <a:gdLst>
                <a:gd name="connsiteX0" fmla="*/ 0 w 64384"/>
                <a:gd name="connsiteY0" fmla="*/ 0 h 65396"/>
                <a:gd name="connsiteX1" fmla="*/ 10625 w 64384"/>
                <a:gd name="connsiteY1" fmla="*/ 0 h 65396"/>
                <a:gd name="connsiteX2" fmla="*/ 32382 w 64384"/>
                <a:gd name="connsiteY2" fmla="*/ 54265 h 65396"/>
                <a:gd name="connsiteX3" fmla="*/ 53759 w 64384"/>
                <a:gd name="connsiteY3" fmla="*/ 0 h 65396"/>
                <a:gd name="connsiteX4" fmla="*/ 64384 w 64384"/>
                <a:gd name="connsiteY4" fmla="*/ 0 h 65396"/>
                <a:gd name="connsiteX5" fmla="*/ 36936 w 64384"/>
                <a:gd name="connsiteY5" fmla="*/ 65396 h 65396"/>
                <a:gd name="connsiteX6" fmla="*/ 27575 w 64384"/>
                <a:gd name="connsiteY6" fmla="*/ 65396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84" h="65396">
                  <a:moveTo>
                    <a:pt x="0" y="0"/>
                  </a:moveTo>
                  <a:lnTo>
                    <a:pt x="10625" y="0"/>
                  </a:lnTo>
                  <a:lnTo>
                    <a:pt x="32382" y="54265"/>
                  </a:lnTo>
                  <a:lnTo>
                    <a:pt x="53759" y="0"/>
                  </a:lnTo>
                  <a:lnTo>
                    <a:pt x="64384" y="0"/>
                  </a:lnTo>
                  <a:lnTo>
                    <a:pt x="36936" y="65396"/>
                  </a:lnTo>
                  <a:lnTo>
                    <a:pt x="27575" y="65396"/>
                  </a:lnTo>
                  <a:close/>
                </a:path>
              </a:pathLst>
            </a:custGeom>
            <a:solidFill>
              <a:schemeClr val="accent2"/>
            </a:solidFill>
            <a:ln w="6271" cap="flat">
              <a:noFill/>
              <a:prstDash val="solid"/>
              <a:miter/>
            </a:ln>
          </p:spPr>
          <p:txBody>
            <a:bodyPr rtlCol="0" anchor="ctr"/>
            <a:lstStyle/>
            <a:p>
              <a:endParaRPr lang="en-US"/>
            </a:p>
          </p:txBody>
        </p:sp>
        <p:sp>
          <p:nvSpPr>
            <p:cNvPr id="134" name="Picture Placeholder 79">
              <a:extLst>
                <a:ext uri="{FF2B5EF4-FFF2-40B4-BE49-F238E27FC236}">
                  <a16:creationId xmlns:a16="http://schemas.microsoft.com/office/drawing/2014/main" id="{163520BA-E3A3-5845-B620-CF81918BE655}"/>
                </a:ext>
              </a:extLst>
            </p:cNvPr>
            <p:cNvSpPr/>
            <p:nvPr/>
          </p:nvSpPr>
          <p:spPr>
            <a:xfrm>
              <a:off x="7316821" y="940115"/>
              <a:ext cx="75515" cy="89935"/>
            </a:xfrm>
            <a:custGeom>
              <a:avLst/>
              <a:gdLst>
                <a:gd name="connsiteX0" fmla="*/ 0 w 75515"/>
                <a:gd name="connsiteY0" fmla="*/ 44905 h 89935"/>
                <a:gd name="connsiteX1" fmla="*/ 44272 w 75515"/>
                <a:gd name="connsiteY1" fmla="*/ 0 h 89935"/>
                <a:gd name="connsiteX2" fmla="*/ 75516 w 75515"/>
                <a:gd name="connsiteY2" fmla="*/ 13282 h 89935"/>
                <a:gd name="connsiteX3" fmla="*/ 68812 w 75515"/>
                <a:gd name="connsiteY3" fmla="*/ 20112 h 89935"/>
                <a:gd name="connsiteX4" fmla="*/ 44272 w 75515"/>
                <a:gd name="connsiteY4" fmla="*/ 9107 h 89935"/>
                <a:gd name="connsiteX5" fmla="*/ 8412 w 75515"/>
                <a:gd name="connsiteY5" fmla="*/ 44968 h 89935"/>
                <a:gd name="connsiteX6" fmla="*/ 44272 w 75515"/>
                <a:gd name="connsiteY6" fmla="*/ 80828 h 89935"/>
                <a:gd name="connsiteX7" fmla="*/ 68812 w 75515"/>
                <a:gd name="connsiteY7" fmla="*/ 69824 h 89935"/>
                <a:gd name="connsiteX8" fmla="*/ 75516 w 75515"/>
                <a:gd name="connsiteY8" fmla="*/ 76654 h 89935"/>
                <a:gd name="connsiteX9" fmla="*/ 44272 w 75515"/>
                <a:gd name="connsiteY9" fmla="*/ 89936 h 89935"/>
                <a:gd name="connsiteX10" fmla="*/ 0 w 75515"/>
                <a:gd name="connsiteY10" fmla="*/ 44905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515" h="89935">
                  <a:moveTo>
                    <a:pt x="0" y="44905"/>
                  </a:moveTo>
                  <a:cubicBezTo>
                    <a:pt x="232" y="20446"/>
                    <a:pt x="19819" y="579"/>
                    <a:pt x="44272" y="0"/>
                  </a:cubicBezTo>
                  <a:cubicBezTo>
                    <a:pt x="56047" y="58"/>
                    <a:pt x="67305" y="4843"/>
                    <a:pt x="75516" y="13282"/>
                  </a:cubicBezTo>
                  <a:lnTo>
                    <a:pt x="68812" y="20112"/>
                  </a:lnTo>
                  <a:cubicBezTo>
                    <a:pt x="62499" y="13217"/>
                    <a:pt x="53619" y="9235"/>
                    <a:pt x="44272" y="9107"/>
                  </a:cubicBezTo>
                  <a:cubicBezTo>
                    <a:pt x="24467" y="9107"/>
                    <a:pt x="8412" y="25162"/>
                    <a:pt x="8412" y="44968"/>
                  </a:cubicBezTo>
                  <a:cubicBezTo>
                    <a:pt x="8412" y="64773"/>
                    <a:pt x="24467" y="80828"/>
                    <a:pt x="44272" y="80828"/>
                  </a:cubicBezTo>
                  <a:cubicBezTo>
                    <a:pt x="53619" y="80701"/>
                    <a:pt x="62499" y="76719"/>
                    <a:pt x="68812" y="69824"/>
                  </a:cubicBezTo>
                  <a:lnTo>
                    <a:pt x="75516" y="76654"/>
                  </a:lnTo>
                  <a:cubicBezTo>
                    <a:pt x="67280" y="85057"/>
                    <a:pt x="56038" y="89837"/>
                    <a:pt x="44272" y="89936"/>
                  </a:cubicBezTo>
                  <a:cubicBezTo>
                    <a:pt x="19799" y="89290"/>
                    <a:pt x="230" y="69385"/>
                    <a:pt x="0" y="44905"/>
                  </a:cubicBezTo>
                  <a:close/>
                </a:path>
              </a:pathLst>
            </a:custGeom>
            <a:solidFill>
              <a:schemeClr val="accent2"/>
            </a:solidFill>
            <a:ln w="6271" cap="flat">
              <a:noFill/>
              <a:prstDash val="solid"/>
              <a:miter/>
            </a:ln>
          </p:spPr>
          <p:txBody>
            <a:bodyPr rtlCol="0" anchor="ctr"/>
            <a:lstStyle/>
            <a:p>
              <a:endParaRPr lang="en-US"/>
            </a:p>
          </p:txBody>
        </p:sp>
        <p:sp>
          <p:nvSpPr>
            <p:cNvPr id="135" name="Picture Placeholder 79">
              <a:extLst>
                <a:ext uri="{FF2B5EF4-FFF2-40B4-BE49-F238E27FC236}">
                  <a16:creationId xmlns:a16="http://schemas.microsoft.com/office/drawing/2014/main" id="{163520BA-E3A3-5845-B620-CF81918BE655}"/>
                </a:ext>
              </a:extLst>
            </p:cNvPr>
            <p:cNvSpPr/>
            <p:nvPr/>
          </p:nvSpPr>
          <p:spPr>
            <a:xfrm>
              <a:off x="7406630" y="940115"/>
              <a:ext cx="65206" cy="90196"/>
            </a:xfrm>
            <a:custGeom>
              <a:avLst/>
              <a:gdLst>
                <a:gd name="connsiteX0" fmla="*/ 0 w 65206"/>
                <a:gd name="connsiteY0" fmla="*/ 76022 h 90196"/>
                <a:gd name="connsiteX1" fmla="*/ 6325 w 65206"/>
                <a:gd name="connsiteY1" fmla="*/ 68306 h 90196"/>
                <a:gd name="connsiteX2" fmla="*/ 34785 w 65206"/>
                <a:gd name="connsiteY2" fmla="*/ 80955 h 90196"/>
                <a:gd name="connsiteX3" fmla="*/ 55024 w 65206"/>
                <a:gd name="connsiteY3" fmla="*/ 65776 h 90196"/>
                <a:gd name="connsiteX4" fmla="*/ 31623 w 65206"/>
                <a:gd name="connsiteY4" fmla="*/ 49332 h 90196"/>
                <a:gd name="connsiteX5" fmla="*/ 3162 w 65206"/>
                <a:gd name="connsiteY5" fmla="*/ 24792 h 90196"/>
                <a:gd name="connsiteX6" fmla="*/ 32255 w 65206"/>
                <a:gd name="connsiteY6" fmla="*/ 0 h 90196"/>
                <a:gd name="connsiteX7" fmla="*/ 62740 w 65206"/>
                <a:gd name="connsiteY7" fmla="*/ 12649 h 90196"/>
                <a:gd name="connsiteX8" fmla="*/ 56415 w 65206"/>
                <a:gd name="connsiteY8" fmla="*/ 20365 h 90196"/>
                <a:gd name="connsiteX9" fmla="*/ 31497 w 65206"/>
                <a:gd name="connsiteY9" fmla="*/ 9234 h 90196"/>
                <a:gd name="connsiteX10" fmla="*/ 13345 w 65206"/>
                <a:gd name="connsiteY10" fmla="*/ 23907 h 90196"/>
                <a:gd name="connsiteX11" fmla="*/ 36746 w 65206"/>
                <a:gd name="connsiteY11" fmla="*/ 39592 h 90196"/>
                <a:gd name="connsiteX12" fmla="*/ 65207 w 65206"/>
                <a:gd name="connsiteY12" fmla="*/ 64890 h 90196"/>
                <a:gd name="connsiteX13" fmla="*/ 34596 w 65206"/>
                <a:gd name="connsiteY13" fmla="*/ 90189 h 90196"/>
                <a:gd name="connsiteX14" fmla="*/ 0 w 65206"/>
                <a:gd name="connsiteY14" fmla="*/ 76022 h 9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06" h="90196">
                  <a:moveTo>
                    <a:pt x="0" y="76022"/>
                  </a:moveTo>
                  <a:lnTo>
                    <a:pt x="6325" y="68306"/>
                  </a:lnTo>
                  <a:cubicBezTo>
                    <a:pt x="13631" y="76308"/>
                    <a:pt x="23949" y="80894"/>
                    <a:pt x="34785" y="80955"/>
                  </a:cubicBezTo>
                  <a:cubicBezTo>
                    <a:pt x="48193" y="80955"/>
                    <a:pt x="55024" y="73618"/>
                    <a:pt x="55024" y="65776"/>
                  </a:cubicBezTo>
                  <a:cubicBezTo>
                    <a:pt x="55024" y="56542"/>
                    <a:pt x="46802" y="53127"/>
                    <a:pt x="31623" y="49332"/>
                  </a:cubicBezTo>
                  <a:cubicBezTo>
                    <a:pt x="14167" y="45284"/>
                    <a:pt x="3162" y="39845"/>
                    <a:pt x="3162" y="24792"/>
                  </a:cubicBezTo>
                  <a:cubicBezTo>
                    <a:pt x="3162" y="10878"/>
                    <a:pt x="15812" y="0"/>
                    <a:pt x="32255" y="0"/>
                  </a:cubicBezTo>
                  <a:cubicBezTo>
                    <a:pt x="43689" y="22"/>
                    <a:pt x="54650" y="4570"/>
                    <a:pt x="62740" y="12649"/>
                  </a:cubicBezTo>
                  <a:lnTo>
                    <a:pt x="56415" y="20365"/>
                  </a:lnTo>
                  <a:cubicBezTo>
                    <a:pt x="49881" y="13543"/>
                    <a:pt x="40937" y="9549"/>
                    <a:pt x="31497" y="9234"/>
                  </a:cubicBezTo>
                  <a:cubicBezTo>
                    <a:pt x="22516" y="8549"/>
                    <a:pt x="14558" y="14982"/>
                    <a:pt x="13345" y="23907"/>
                  </a:cubicBezTo>
                  <a:cubicBezTo>
                    <a:pt x="13345" y="32888"/>
                    <a:pt x="21946" y="36050"/>
                    <a:pt x="36746" y="39592"/>
                  </a:cubicBezTo>
                  <a:cubicBezTo>
                    <a:pt x="53316" y="43513"/>
                    <a:pt x="65207" y="49458"/>
                    <a:pt x="65207" y="64890"/>
                  </a:cubicBezTo>
                  <a:cubicBezTo>
                    <a:pt x="65207" y="78678"/>
                    <a:pt x="54834" y="90189"/>
                    <a:pt x="34596" y="90189"/>
                  </a:cubicBezTo>
                  <a:cubicBezTo>
                    <a:pt x="21608" y="90416"/>
                    <a:pt x="9098" y="85294"/>
                    <a:pt x="0" y="76022"/>
                  </a:cubicBezTo>
                  <a:close/>
                </a:path>
              </a:pathLst>
            </a:custGeom>
            <a:solidFill>
              <a:schemeClr val="accent2"/>
            </a:solidFill>
            <a:ln w="6271" cap="flat">
              <a:noFill/>
              <a:prstDash val="solid"/>
              <a:miter/>
            </a:ln>
          </p:spPr>
          <p:txBody>
            <a:bodyPr rtlCol="0" anchor="ctr"/>
            <a:lstStyle/>
            <a:p>
              <a:endParaRPr lang="en-US"/>
            </a:p>
          </p:txBody>
        </p:sp>
        <p:sp>
          <p:nvSpPr>
            <p:cNvPr id="136" name="Picture Placeholder 79">
              <a:extLst>
                <a:ext uri="{FF2B5EF4-FFF2-40B4-BE49-F238E27FC236}">
                  <a16:creationId xmlns:a16="http://schemas.microsoft.com/office/drawing/2014/main" id="{163520BA-E3A3-5845-B620-CF81918BE655}"/>
                </a:ext>
              </a:extLst>
            </p:cNvPr>
            <p:cNvSpPr/>
            <p:nvPr/>
          </p:nvSpPr>
          <p:spPr>
            <a:xfrm>
              <a:off x="7482715" y="941632"/>
              <a:ext cx="87532" cy="86900"/>
            </a:xfrm>
            <a:custGeom>
              <a:avLst/>
              <a:gdLst>
                <a:gd name="connsiteX0" fmla="*/ 67989 w 87532"/>
                <a:gd name="connsiteY0" fmla="*/ 67167 h 86900"/>
                <a:gd name="connsiteX1" fmla="*/ 19480 w 87532"/>
                <a:gd name="connsiteY1" fmla="*/ 67167 h 86900"/>
                <a:gd name="connsiteX2" fmla="*/ 10752 w 87532"/>
                <a:gd name="connsiteY2" fmla="*/ 86900 h 86900"/>
                <a:gd name="connsiteX3" fmla="*/ 0 w 87532"/>
                <a:gd name="connsiteY3" fmla="*/ 86900 h 86900"/>
                <a:gd name="connsiteX4" fmla="*/ 38454 w 87532"/>
                <a:gd name="connsiteY4" fmla="*/ 0 h 86900"/>
                <a:gd name="connsiteX5" fmla="*/ 49205 w 87532"/>
                <a:gd name="connsiteY5" fmla="*/ 0 h 86900"/>
                <a:gd name="connsiteX6" fmla="*/ 87532 w 87532"/>
                <a:gd name="connsiteY6" fmla="*/ 86900 h 86900"/>
                <a:gd name="connsiteX7" fmla="*/ 76781 w 87532"/>
                <a:gd name="connsiteY7" fmla="*/ 86900 h 86900"/>
                <a:gd name="connsiteX8" fmla="*/ 63752 w 87532"/>
                <a:gd name="connsiteY8" fmla="*/ 57807 h 86900"/>
                <a:gd name="connsiteX9" fmla="*/ 43640 w 87532"/>
                <a:gd name="connsiteY9" fmla="*/ 12143 h 86900"/>
                <a:gd name="connsiteX10" fmla="*/ 23401 w 87532"/>
                <a:gd name="connsiteY10" fmla="*/ 57807 h 8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2" h="86900">
                  <a:moveTo>
                    <a:pt x="67989" y="67167"/>
                  </a:moveTo>
                  <a:lnTo>
                    <a:pt x="19480" y="67167"/>
                  </a:lnTo>
                  <a:lnTo>
                    <a:pt x="10752" y="86900"/>
                  </a:lnTo>
                  <a:lnTo>
                    <a:pt x="0" y="86900"/>
                  </a:lnTo>
                  <a:lnTo>
                    <a:pt x="38454" y="0"/>
                  </a:lnTo>
                  <a:lnTo>
                    <a:pt x="49205" y="0"/>
                  </a:lnTo>
                  <a:lnTo>
                    <a:pt x="87532" y="86900"/>
                  </a:lnTo>
                  <a:lnTo>
                    <a:pt x="76781" y="86900"/>
                  </a:lnTo>
                  <a:close/>
                  <a:moveTo>
                    <a:pt x="63752" y="57807"/>
                  </a:moveTo>
                  <a:lnTo>
                    <a:pt x="43640" y="12143"/>
                  </a:lnTo>
                  <a:lnTo>
                    <a:pt x="23401" y="57807"/>
                  </a:lnTo>
                  <a:close/>
                </a:path>
              </a:pathLst>
            </a:custGeom>
            <a:solidFill>
              <a:schemeClr val="accent2"/>
            </a:solidFill>
            <a:ln w="6271" cap="flat">
              <a:noFill/>
              <a:prstDash val="solid"/>
              <a:miter/>
            </a:ln>
          </p:spPr>
          <p:txBody>
            <a:bodyPr rtlCol="0" anchor="ctr"/>
            <a:lstStyle/>
            <a:p>
              <a:endParaRPr lang="en-US"/>
            </a:p>
          </p:txBody>
        </p:sp>
        <p:sp>
          <p:nvSpPr>
            <p:cNvPr id="137" name="Picture Placeholder 79">
              <a:extLst>
                <a:ext uri="{FF2B5EF4-FFF2-40B4-BE49-F238E27FC236}">
                  <a16:creationId xmlns:a16="http://schemas.microsoft.com/office/drawing/2014/main" id="{163520BA-E3A3-5845-B620-CF81918BE655}"/>
                </a:ext>
              </a:extLst>
            </p:cNvPr>
            <p:cNvSpPr/>
            <p:nvPr/>
          </p:nvSpPr>
          <p:spPr>
            <a:xfrm>
              <a:off x="7124237" y="713125"/>
              <a:ext cx="553402" cy="553402"/>
            </a:xfrm>
            <a:custGeom>
              <a:avLst/>
              <a:gdLst>
                <a:gd name="connsiteX0" fmla="*/ 407810 w 553402"/>
                <a:gd name="connsiteY0" fmla="*/ 546572 h 553402"/>
                <a:gd name="connsiteX1" fmla="*/ 412111 w 553402"/>
                <a:gd name="connsiteY1" fmla="*/ 537591 h 553402"/>
                <a:gd name="connsiteX2" fmla="*/ 15812 w 553402"/>
                <a:gd name="connsiteY2" fmla="*/ 537591 h 553402"/>
                <a:gd name="connsiteX3" fmla="*/ 15812 w 553402"/>
                <a:gd name="connsiteY3" fmla="*/ 15812 h 553402"/>
                <a:gd name="connsiteX4" fmla="*/ 537591 w 553402"/>
                <a:gd name="connsiteY4" fmla="*/ 15812 h 553402"/>
                <a:gd name="connsiteX5" fmla="*/ 537591 w 553402"/>
                <a:gd name="connsiteY5" fmla="*/ 392631 h 553402"/>
                <a:gd name="connsiteX6" fmla="*/ 553403 w 553402"/>
                <a:gd name="connsiteY6" fmla="*/ 395604 h 553402"/>
                <a:gd name="connsiteX7" fmla="*/ 553403 w 553402"/>
                <a:gd name="connsiteY7" fmla="*/ 0 h 553402"/>
                <a:gd name="connsiteX8" fmla="*/ 0 w 553402"/>
                <a:gd name="connsiteY8" fmla="*/ 0 h 553402"/>
                <a:gd name="connsiteX9" fmla="*/ 0 w 553402"/>
                <a:gd name="connsiteY9" fmla="*/ 553403 h 553402"/>
                <a:gd name="connsiteX10" fmla="*/ 412364 w 553402"/>
                <a:gd name="connsiteY10" fmla="*/ 553403 h 553402"/>
                <a:gd name="connsiteX11" fmla="*/ 407810 w 553402"/>
                <a:gd name="connsiteY11" fmla="*/ 546572 h 55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402" h="553402">
                  <a:moveTo>
                    <a:pt x="407810" y="546572"/>
                  </a:moveTo>
                  <a:lnTo>
                    <a:pt x="412111" y="537591"/>
                  </a:lnTo>
                  <a:lnTo>
                    <a:pt x="15812" y="537591"/>
                  </a:lnTo>
                  <a:lnTo>
                    <a:pt x="15812" y="15812"/>
                  </a:lnTo>
                  <a:lnTo>
                    <a:pt x="537591" y="15812"/>
                  </a:lnTo>
                  <a:lnTo>
                    <a:pt x="537591" y="392631"/>
                  </a:lnTo>
                  <a:lnTo>
                    <a:pt x="553403" y="395604"/>
                  </a:lnTo>
                  <a:lnTo>
                    <a:pt x="553403" y="0"/>
                  </a:lnTo>
                  <a:lnTo>
                    <a:pt x="0" y="0"/>
                  </a:lnTo>
                  <a:lnTo>
                    <a:pt x="0" y="553403"/>
                  </a:lnTo>
                  <a:lnTo>
                    <a:pt x="412364" y="553403"/>
                  </a:lnTo>
                  <a:lnTo>
                    <a:pt x="407810" y="546572"/>
                  </a:lnTo>
                  <a:close/>
                </a:path>
              </a:pathLst>
            </a:custGeom>
            <a:solidFill>
              <a:schemeClr val="accent2"/>
            </a:solidFill>
            <a:ln w="6271" cap="flat">
              <a:noFill/>
              <a:prstDash val="solid"/>
              <a:miter/>
            </a:ln>
          </p:spPr>
          <p:txBody>
            <a:bodyPr rtlCol="0" anchor="ctr"/>
            <a:lstStyle/>
            <a:p>
              <a:endParaRPr lang="en-US"/>
            </a:p>
          </p:txBody>
        </p:sp>
        <p:sp>
          <p:nvSpPr>
            <p:cNvPr id="138" name="Picture Placeholder 79">
              <a:extLst>
                <a:ext uri="{FF2B5EF4-FFF2-40B4-BE49-F238E27FC236}">
                  <a16:creationId xmlns:a16="http://schemas.microsoft.com/office/drawing/2014/main" id="{163520BA-E3A3-5845-B620-CF81918BE655}"/>
                </a:ext>
              </a:extLst>
            </p:cNvPr>
            <p:cNvSpPr/>
            <p:nvPr/>
          </p:nvSpPr>
          <p:spPr>
            <a:xfrm>
              <a:off x="7561013" y="1136367"/>
              <a:ext cx="167601" cy="168107"/>
            </a:xfrm>
            <a:custGeom>
              <a:avLst/>
              <a:gdLst>
                <a:gd name="connsiteX0" fmla="*/ 167602 w 167601"/>
                <a:gd name="connsiteY0" fmla="*/ 97778 h 168107"/>
                <a:gd name="connsiteX1" fmla="*/ 159633 w 167601"/>
                <a:gd name="connsiteY1" fmla="*/ 100055 h 168107"/>
                <a:gd name="connsiteX2" fmla="*/ 151411 w 167601"/>
                <a:gd name="connsiteY2" fmla="*/ 101889 h 168107"/>
                <a:gd name="connsiteX3" fmla="*/ 147616 w 167601"/>
                <a:gd name="connsiteY3" fmla="*/ 110617 h 168107"/>
                <a:gd name="connsiteX4" fmla="*/ 143315 w 167601"/>
                <a:gd name="connsiteY4" fmla="*/ 118839 h 168107"/>
                <a:gd name="connsiteX5" fmla="*/ 147616 w 167601"/>
                <a:gd name="connsiteY5" fmla="*/ 126302 h 168107"/>
                <a:gd name="connsiteX6" fmla="*/ 152233 w 167601"/>
                <a:gd name="connsiteY6" fmla="*/ 133512 h 168107"/>
                <a:gd name="connsiteX7" fmla="*/ 133639 w 167601"/>
                <a:gd name="connsiteY7" fmla="*/ 152866 h 168107"/>
                <a:gd name="connsiteX8" fmla="*/ 118270 w 167601"/>
                <a:gd name="connsiteY8" fmla="*/ 143948 h 168107"/>
                <a:gd name="connsiteX9" fmla="*/ 102079 w 167601"/>
                <a:gd name="connsiteY9" fmla="*/ 150273 h 168107"/>
                <a:gd name="connsiteX10" fmla="*/ 99043 w 167601"/>
                <a:gd name="connsiteY10" fmla="*/ 159064 h 168107"/>
                <a:gd name="connsiteX11" fmla="*/ 96324 w 167601"/>
                <a:gd name="connsiteY11" fmla="*/ 168108 h 168107"/>
                <a:gd name="connsiteX12" fmla="*/ 70456 w 167601"/>
                <a:gd name="connsiteY12" fmla="*/ 168108 h 168107"/>
                <a:gd name="connsiteX13" fmla="*/ 67926 w 167601"/>
                <a:gd name="connsiteY13" fmla="*/ 159696 h 168107"/>
                <a:gd name="connsiteX14" fmla="*/ 65586 w 167601"/>
                <a:gd name="connsiteY14" fmla="*/ 151095 h 168107"/>
                <a:gd name="connsiteX15" fmla="*/ 49458 w 167601"/>
                <a:gd name="connsiteY15" fmla="*/ 143821 h 168107"/>
                <a:gd name="connsiteX16" fmla="*/ 41489 w 167601"/>
                <a:gd name="connsiteY16" fmla="*/ 147679 h 168107"/>
                <a:gd name="connsiteX17" fmla="*/ 34090 w 167601"/>
                <a:gd name="connsiteY17" fmla="*/ 151917 h 168107"/>
                <a:gd name="connsiteX18" fmla="*/ 15116 w 167601"/>
                <a:gd name="connsiteY18" fmla="*/ 134082 h 168107"/>
                <a:gd name="connsiteX19" fmla="*/ 23401 w 167601"/>
                <a:gd name="connsiteY19" fmla="*/ 118839 h 168107"/>
                <a:gd name="connsiteX20" fmla="*/ 19733 w 167601"/>
                <a:gd name="connsiteY20" fmla="*/ 110364 h 168107"/>
                <a:gd name="connsiteX21" fmla="*/ 17076 w 167601"/>
                <a:gd name="connsiteY21" fmla="*/ 101067 h 168107"/>
                <a:gd name="connsiteX22" fmla="*/ 8348 w 167601"/>
                <a:gd name="connsiteY22" fmla="*/ 99233 h 168107"/>
                <a:gd name="connsiteX23" fmla="*/ 0 w 167601"/>
                <a:gd name="connsiteY23" fmla="*/ 96956 h 168107"/>
                <a:gd name="connsiteX24" fmla="*/ 0 w 167601"/>
                <a:gd name="connsiteY24" fmla="*/ 70330 h 168107"/>
                <a:gd name="connsiteX25" fmla="*/ 8032 w 167601"/>
                <a:gd name="connsiteY25" fmla="*/ 68116 h 168107"/>
                <a:gd name="connsiteX26" fmla="*/ 16254 w 167601"/>
                <a:gd name="connsiteY26" fmla="*/ 66219 h 168107"/>
                <a:gd name="connsiteX27" fmla="*/ 20112 w 167601"/>
                <a:gd name="connsiteY27" fmla="*/ 57617 h 168107"/>
                <a:gd name="connsiteX28" fmla="*/ 24350 w 167601"/>
                <a:gd name="connsiteY28" fmla="*/ 49332 h 168107"/>
                <a:gd name="connsiteX29" fmla="*/ 15432 w 167601"/>
                <a:gd name="connsiteY29" fmla="*/ 34596 h 168107"/>
                <a:gd name="connsiteX30" fmla="*/ 34406 w 167601"/>
                <a:gd name="connsiteY30" fmla="*/ 15242 h 168107"/>
                <a:gd name="connsiteX31" fmla="*/ 49775 w 167601"/>
                <a:gd name="connsiteY31" fmla="*/ 24160 h 168107"/>
                <a:gd name="connsiteX32" fmla="*/ 66661 w 167601"/>
                <a:gd name="connsiteY32" fmla="*/ 17835 h 168107"/>
                <a:gd name="connsiteX33" fmla="*/ 69128 w 167601"/>
                <a:gd name="connsiteY33" fmla="*/ 8791 h 168107"/>
                <a:gd name="connsiteX34" fmla="*/ 71594 w 167601"/>
                <a:gd name="connsiteY34" fmla="*/ 0 h 168107"/>
                <a:gd name="connsiteX35" fmla="*/ 97462 w 167601"/>
                <a:gd name="connsiteY35" fmla="*/ 0 h 168107"/>
                <a:gd name="connsiteX36" fmla="*/ 102395 w 167601"/>
                <a:gd name="connsiteY36" fmla="*/ 17013 h 168107"/>
                <a:gd name="connsiteX37" fmla="*/ 110744 w 167601"/>
                <a:gd name="connsiteY37" fmla="*/ 20302 h 168107"/>
                <a:gd name="connsiteX38" fmla="*/ 118586 w 167601"/>
                <a:gd name="connsiteY38" fmla="*/ 24286 h 168107"/>
                <a:gd name="connsiteX39" fmla="*/ 126429 w 167601"/>
                <a:gd name="connsiteY39" fmla="*/ 20428 h 168107"/>
                <a:gd name="connsiteX40" fmla="*/ 133955 w 167601"/>
                <a:gd name="connsiteY40" fmla="*/ 16191 h 168107"/>
                <a:gd name="connsiteX41" fmla="*/ 143568 w 167601"/>
                <a:gd name="connsiteY41" fmla="*/ 24792 h 168107"/>
                <a:gd name="connsiteX42" fmla="*/ 153119 w 167601"/>
                <a:gd name="connsiteY42" fmla="*/ 33900 h 168107"/>
                <a:gd name="connsiteX43" fmla="*/ 144201 w 167601"/>
                <a:gd name="connsiteY43" fmla="*/ 49332 h 168107"/>
                <a:gd name="connsiteX44" fmla="*/ 150525 w 167601"/>
                <a:gd name="connsiteY44" fmla="*/ 67041 h 168107"/>
                <a:gd name="connsiteX45" fmla="*/ 159190 w 167601"/>
                <a:gd name="connsiteY45" fmla="*/ 68938 h 168107"/>
                <a:gd name="connsiteX46" fmla="*/ 167539 w 167601"/>
                <a:gd name="connsiteY46" fmla="*/ 71152 h 168107"/>
                <a:gd name="connsiteX47" fmla="*/ 130350 w 167601"/>
                <a:gd name="connsiteY47" fmla="*/ 109163 h 168107"/>
                <a:gd name="connsiteX48" fmla="*/ 136675 w 167601"/>
                <a:gd name="connsiteY48" fmla="*/ 79374 h 168107"/>
                <a:gd name="connsiteX49" fmla="*/ 127061 w 167601"/>
                <a:gd name="connsiteY49" fmla="*/ 54075 h 168107"/>
                <a:gd name="connsiteX50" fmla="*/ 106380 w 167601"/>
                <a:gd name="connsiteY50" fmla="*/ 37189 h 168107"/>
                <a:gd name="connsiteX51" fmla="*/ 47561 w 167601"/>
                <a:gd name="connsiteY51" fmla="*/ 46106 h 168107"/>
                <a:gd name="connsiteX52" fmla="*/ 33014 w 167601"/>
                <a:gd name="connsiteY52" fmla="*/ 74314 h 168107"/>
                <a:gd name="connsiteX53" fmla="*/ 36556 w 167601"/>
                <a:gd name="connsiteY53" fmla="*/ 105937 h 168107"/>
                <a:gd name="connsiteX54" fmla="*/ 58250 w 167601"/>
                <a:gd name="connsiteY54" fmla="*/ 130350 h 168107"/>
                <a:gd name="connsiteX55" fmla="*/ 99865 w 167601"/>
                <a:gd name="connsiteY55" fmla="*/ 133829 h 168107"/>
                <a:gd name="connsiteX56" fmla="*/ 130350 w 167601"/>
                <a:gd name="connsiteY56" fmla="*/ 109163 h 1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7601" h="168107">
                  <a:moveTo>
                    <a:pt x="167602" y="97778"/>
                  </a:moveTo>
                  <a:cubicBezTo>
                    <a:pt x="166293" y="98115"/>
                    <a:pt x="163636" y="98874"/>
                    <a:pt x="159633" y="100055"/>
                  </a:cubicBezTo>
                  <a:cubicBezTo>
                    <a:pt x="156932" y="100838"/>
                    <a:pt x="154187" y="101450"/>
                    <a:pt x="151411" y="101889"/>
                  </a:cubicBezTo>
                  <a:cubicBezTo>
                    <a:pt x="149912" y="104690"/>
                    <a:pt x="148641" y="107609"/>
                    <a:pt x="147616" y="110617"/>
                  </a:cubicBezTo>
                  <a:cubicBezTo>
                    <a:pt x="146712" y="113605"/>
                    <a:pt x="145257" y="116394"/>
                    <a:pt x="143315" y="118839"/>
                  </a:cubicBezTo>
                  <a:lnTo>
                    <a:pt x="147616" y="126302"/>
                  </a:lnTo>
                  <a:cubicBezTo>
                    <a:pt x="148982" y="128811"/>
                    <a:pt x="150525" y="131220"/>
                    <a:pt x="152233" y="133512"/>
                  </a:cubicBezTo>
                  <a:cubicBezTo>
                    <a:pt x="146395" y="140305"/>
                    <a:pt x="140191" y="146762"/>
                    <a:pt x="133639" y="152866"/>
                  </a:cubicBezTo>
                  <a:cubicBezTo>
                    <a:pt x="128301" y="150285"/>
                    <a:pt x="123159" y="147300"/>
                    <a:pt x="118270" y="143948"/>
                  </a:cubicBezTo>
                  <a:cubicBezTo>
                    <a:pt x="113278" y="146977"/>
                    <a:pt x="107800" y="149115"/>
                    <a:pt x="102079" y="150273"/>
                  </a:cubicBezTo>
                  <a:cubicBezTo>
                    <a:pt x="100640" y="153036"/>
                    <a:pt x="99616" y="156003"/>
                    <a:pt x="99043" y="159064"/>
                  </a:cubicBezTo>
                  <a:cubicBezTo>
                    <a:pt x="98439" y="162163"/>
                    <a:pt x="97528" y="165192"/>
                    <a:pt x="96324" y="168108"/>
                  </a:cubicBezTo>
                  <a:lnTo>
                    <a:pt x="70456" y="168108"/>
                  </a:lnTo>
                  <a:cubicBezTo>
                    <a:pt x="69328" y="165395"/>
                    <a:pt x="68480" y="162580"/>
                    <a:pt x="67926" y="159696"/>
                  </a:cubicBezTo>
                  <a:cubicBezTo>
                    <a:pt x="66977" y="155585"/>
                    <a:pt x="66155" y="152739"/>
                    <a:pt x="65586" y="151095"/>
                  </a:cubicBezTo>
                  <a:cubicBezTo>
                    <a:pt x="55277" y="146541"/>
                    <a:pt x="49964" y="144138"/>
                    <a:pt x="49458" y="143821"/>
                  </a:cubicBezTo>
                  <a:cubicBezTo>
                    <a:pt x="46648" y="144764"/>
                    <a:pt x="43969" y="146060"/>
                    <a:pt x="41489" y="147679"/>
                  </a:cubicBezTo>
                  <a:cubicBezTo>
                    <a:pt x="39104" y="149229"/>
                    <a:pt x="36633" y="150646"/>
                    <a:pt x="34090" y="151917"/>
                  </a:cubicBezTo>
                  <a:cubicBezTo>
                    <a:pt x="27383" y="146389"/>
                    <a:pt x="21044" y="140431"/>
                    <a:pt x="15116" y="134082"/>
                  </a:cubicBezTo>
                  <a:cubicBezTo>
                    <a:pt x="17479" y="128794"/>
                    <a:pt x="20249" y="123698"/>
                    <a:pt x="23401" y="118839"/>
                  </a:cubicBezTo>
                  <a:cubicBezTo>
                    <a:pt x="23401" y="117891"/>
                    <a:pt x="21883" y="115044"/>
                    <a:pt x="19733" y="110364"/>
                  </a:cubicBezTo>
                  <a:cubicBezTo>
                    <a:pt x="18455" y="107391"/>
                    <a:pt x="17561" y="104267"/>
                    <a:pt x="17076" y="101067"/>
                  </a:cubicBezTo>
                  <a:cubicBezTo>
                    <a:pt x="14135" y="100616"/>
                    <a:pt x="11222" y="100004"/>
                    <a:pt x="8348" y="99233"/>
                  </a:cubicBezTo>
                  <a:cubicBezTo>
                    <a:pt x="4343" y="98052"/>
                    <a:pt x="1560" y="97293"/>
                    <a:pt x="0" y="96956"/>
                  </a:cubicBezTo>
                  <a:lnTo>
                    <a:pt x="0" y="70330"/>
                  </a:lnTo>
                  <a:cubicBezTo>
                    <a:pt x="1391" y="70013"/>
                    <a:pt x="4048" y="69254"/>
                    <a:pt x="8032" y="68116"/>
                  </a:cubicBezTo>
                  <a:cubicBezTo>
                    <a:pt x="10723" y="67286"/>
                    <a:pt x="13471" y="66652"/>
                    <a:pt x="16254" y="66219"/>
                  </a:cubicBezTo>
                  <a:cubicBezTo>
                    <a:pt x="17013" y="64827"/>
                    <a:pt x="18278" y="61918"/>
                    <a:pt x="20112" y="57617"/>
                  </a:cubicBezTo>
                  <a:cubicBezTo>
                    <a:pt x="21242" y="54720"/>
                    <a:pt x="22662" y="51944"/>
                    <a:pt x="24350" y="49332"/>
                  </a:cubicBezTo>
                  <a:cubicBezTo>
                    <a:pt x="21811" y="44170"/>
                    <a:pt x="18827" y="39239"/>
                    <a:pt x="15432" y="34596"/>
                  </a:cubicBezTo>
                  <a:cubicBezTo>
                    <a:pt x="21379" y="27785"/>
                    <a:pt x="27714" y="21323"/>
                    <a:pt x="34406" y="15242"/>
                  </a:cubicBezTo>
                  <a:cubicBezTo>
                    <a:pt x="39784" y="17752"/>
                    <a:pt x="44927" y="20736"/>
                    <a:pt x="49775" y="24160"/>
                  </a:cubicBezTo>
                  <a:cubicBezTo>
                    <a:pt x="55176" y="21487"/>
                    <a:pt x="60833" y="19368"/>
                    <a:pt x="66661" y="17835"/>
                  </a:cubicBezTo>
                  <a:cubicBezTo>
                    <a:pt x="66661" y="16823"/>
                    <a:pt x="67800" y="13788"/>
                    <a:pt x="69128" y="8791"/>
                  </a:cubicBezTo>
                  <a:cubicBezTo>
                    <a:pt x="70077" y="5186"/>
                    <a:pt x="70899" y="2467"/>
                    <a:pt x="71594" y="0"/>
                  </a:cubicBezTo>
                  <a:lnTo>
                    <a:pt x="97462" y="0"/>
                  </a:lnTo>
                  <a:cubicBezTo>
                    <a:pt x="98411" y="2340"/>
                    <a:pt x="100055" y="8032"/>
                    <a:pt x="102395" y="17013"/>
                  </a:cubicBezTo>
                  <a:cubicBezTo>
                    <a:pt x="103407" y="17519"/>
                    <a:pt x="106190" y="18594"/>
                    <a:pt x="110744" y="20302"/>
                  </a:cubicBezTo>
                  <a:cubicBezTo>
                    <a:pt x="113531" y="21258"/>
                    <a:pt x="116170" y="22600"/>
                    <a:pt x="118586" y="24286"/>
                  </a:cubicBezTo>
                  <a:cubicBezTo>
                    <a:pt x="121382" y="23409"/>
                    <a:pt x="124025" y="22108"/>
                    <a:pt x="126429" y="20428"/>
                  </a:cubicBezTo>
                  <a:cubicBezTo>
                    <a:pt x="128845" y="18855"/>
                    <a:pt x="131356" y="17439"/>
                    <a:pt x="133955" y="16191"/>
                  </a:cubicBezTo>
                  <a:cubicBezTo>
                    <a:pt x="137541" y="18604"/>
                    <a:pt x="140773" y="21498"/>
                    <a:pt x="143568" y="24792"/>
                  </a:cubicBezTo>
                  <a:cubicBezTo>
                    <a:pt x="146585" y="27996"/>
                    <a:pt x="149773" y="31037"/>
                    <a:pt x="153119" y="33900"/>
                  </a:cubicBezTo>
                  <a:cubicBezTo>
                    <a:pt x="149261" y="41047"/>
                    <a:pt x="146288" y="46170"/>
                    <a:pt x="144201" y="49332"/>
                  </a:cubicBezTo>
                  <a:cubicBezTo>
                    <a:pt x="145946" y="55358"/>
                    <a:pt x="148059" y="61272"/>
                    <a:pt x="150525" y="67041"/>
                  </a:cubicBezTo>
                  <a:cubicBezTo>
                    <a:pt x="153466" y="67406"/>
                    <a:pt x="156363" y="68042"/>
                    <a:pt x="159190" y="68938"/>
                  </a:cubicBezTo>
                  <a:cubicBezTo>
                    <a:pt x="163175" y="70077"/>
                    <a:pt x="165957" y="70836"/>
                    <a:pt x="167539" y="71152"/>
                  </a:cubicBezTo>
                  <a:close/>
                  <a:moveTo>
                    <a:pt x="130350" y="109163"/>
                  </a:moveTo>
                  <a:cubicBezTo>
                    <a:pt x="135327" y="100065"/>
                    <a:pt x="137528" y="89708"/>
                    <a:pt x="136675" y="79374"/>
                  </a:cubicBezTo>
                  <a:cubicBezTo>
                    <a:pt x="135878" y="70213"/>
                    <a:pt x="132551" y="61454"/>
                    <a:pt x="127061" y="54075"/>
                  </a:cubicBezTo>
                  <a:cubicBezTo>
                    <a:pt x="121723" y="46770"/>
                    <a:pt x="114605" y="40956"/>
                    <a:pt x="106380" y="37189"/>
                  </a:cubicBezTo>
                  <a:cubicBezTo>
                    <a:pt x="86797" y="27840"/>
                    <a:pt x="63493" y="31373"/>
                    <a:pt x="47561" y="46106"/>
                  </a:cubicBezTo>
                  <a:cubicBezTo>
                    <a:pt x="39812" y="53705"/>
                    <a:pt x="34713" y="63594"/>
                    <a:pt x="33014" y="74314"/>
                  </a:cubicBezTo>
                  <a:cubicBezTo>
                    <a:pt x="31103" y="84975"/>
                    <a:pt x="32334" y="95963"/>
                    <a:pt x="36556" y="105937"/>
                  </a:cubicBezTo>
                  <a:cubicBezTo>
                    <a:pt x="40739" y="116343"/>
                    <a:pt x="48407" y="124973"/>
                    <a:pt x="58250" y="130350"/>
                  </a:cubicBezTo>
                  <a:cubicBezTo>
                    <a:pt x="70998" y="137370"/>
                    <a:pt x="86129" y="138635"/>
                    <a:pt x="99865" y="133829"/>
                  </a:cubicBezTo>
                  <a:cubicBezTo>
                    <a:pt x="112988" y="130151"/>
                    <a:pt x="124013" y="121229"/>
                    <a:pt x="130350" y="109163"/>
                  </a:cubicBezTo>
                  <a:close/>
                </a:path>
              </a:pathLst>
            </a:custGeom>
            <a:solidFill>
              <a:schemeClr val="accent2"/>
            </a:solidFill>
            <a:ln w="6271" cap="flat">
              <a:noFill/>
              <a:prstDash val="solid"/>
              <a:miter/>
            </a:ln>
          </p:spPr>
          <p:txBody>
            <a:bodyPr rtlCol="0" anchor="ctr"/>
            <a:lstStyle/>
            <a:p>
              <a:endParaRPr lang="en-US"/>
            </a:p>
          </p:txBody>
        </p:sp>
      </p:grpSp>
      <p:grpSp>
        <p:nvGrpSpPr>
          <p:cNvPr id="139" name="Group 138" descr="NSX/SDN Controller&#10;">
            <a:extLst>
              <a:ext uri="{FF2B5EF4-FFF2-40B4-BE49-F238E27FC236}">
                <a16:creationId xmlns:a16="http://schemas.microsoft.com/office/drawing/2014/main" id="{0B714FE9-BEA8-6644-A801-6B9A7210F5A9}"/>
              </a:ext>
            </a:extLst>
          </p:cNvPr>
          <p:cNvGrpSpPr/>
          <p:nvPr/>
        </p:nvGrpSpPr>
        <p:grpSpPr>
          <a:xfrm>
            <a:off x="1350424" y="2849182"/>
            <a:ext cx="427131" cy="387840"/>
            <a:chOff x="4485843" y="1946681"/>
            <a:chExt cx="600837" cy="600837"/>
          </a:xfrm>
        </p:grpSpPr>
        <p:sp>
          <p:nvSpPr>
            <p:cNvPr id="140" name="Picture Placeholder 91">
              <a:extLst>
                <a:ext uri="{FF2B5EF4-FFF2-40B4-BE49-F238E27FC236}">
                  <a16:creationId xmlns:a16="http://schemas.microsoft.com/office/drawing/2014/main" id="{3D258D37-AF68-FE46-90C3-EF8BCA5CA6FA}"/>
                </a:ext>
              </a:extLst>
            </p:cNvPr>
            <p:cNvSpPr/>
            <p:nvPr/>
          </p:nvSpPr>
          <p:spPr>
            <a:xfrm>
              <a:off x="4485843" y="1946681"/>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141" name="Picture Placeholder 91">
              <a:extLst>
                <a:ext uri="{FF2B5EF4-FFF2-40B4-BE49-F238E27FC236}">
                  <a16:creationId xmlns:a16="http://schemas.microsoft.com/office/drawing/2014/main" id="{3D258D37-AF68-FE46-90C3-EF8BCA5CA6FA}"/>
                </a:ext>
              </a:extLst>
            </p:cNvPr>
            <p:cNvSpPr/>
            <p:nvPr/>
          </p:nvSpPr>
          <p:spPr>
            <a:xfrm>
              <a:off x="4816872" y="2261456"/>
              <a:ext cx="94869" cy="94869"/>
            </a:xfrm>
            <a:custGeom>
              <a:avLst/>
              <a:gdLst>
                <a:gd name="connsiteX0" fmla="*/ 94869 w 94869"/>
                <a:gd name="connsiteY0" fmla="*/ 47434 h 94869"/>
                <a:gd name="connsiteX1" fmla="*/ 47434 w 94869"/>
                <a:gd name="connsiteY1" fmla="*/ 94869 h 94869"/>
                <a:gd name="connsiteX2" fmla="*/ 0 w 94869"/>
                <a:gd name="connsiteY2" fmla="*/ 47434 h 94869"/>
                <a:gd name="connsiteX3" fmla="*/ 47434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4" y="94869"/>
                  </a:cubicBezTo>
                  <a:cubicBezTo>
                    <a:pt x="21237" y="94869"/>
                    <a:pt x="0" y="73632"/>
                    <a:pt x="0" y="47434"/>
                  </a:cubicBezTo>
                  <a:cubicBezTo>
                    <a:pt x="0" y="21237"/>
                    <a:pt x="21237" y="0"/>
                    <a:pt x="47434"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142" name="Picture Placeholder 91">
              <a:extLst>
                <a:ext uri="{FF2B5EF4-FFF2-40B4-BE49-F238E27FC236}">
                  <a16:creationId xmlns:a16="http://schemas.microsoft.com/office/drawing/2014/main" id="{3D258D37-AF68-FE46-90C3-EF8BCA5CA6FA}"/>
                </a:ext>
              </a:extLst>
            </p:cNvPr>
            <p:cNvSpPr/>
            <p:nvPr/>
          </p:nvSpPr>
          <p:spPr>
            <a:xfrm>
              <a:off x="4643894" y="2330015"/>
              <a:ext cx="94869" cy="94869"/>
            </a:xfrm>
            <a:custGeom>
              <a:avLst/>
              <a:gdLst>
                <a:gd name="connsiteX0" fmla="*/ 94869 w 94869"/>
                <a:gd name="connsiteY0" fmla="*/ 47435 h 94869"/>
                <a:gd name="connsiteX1" fmla="*/ 47435 w 94869"/>
                <a:gd name="connsiteY1" fmla="*/ 94869 h 94869"/>
                <a:gd name="connsiteX2" fmla="*/ 0 w 94869"/>
                <a:gd name="connsiteY2" fmla="*/ 47435 h 94869"/>
                <a:gd name="connsiteX3" fmla="*/ 47435 w 94869"/>
                <a:gd name="connsiteY3" fmla="*/ 0 h 94869"/>
                <a:gd name="connsiteX4" fmla="*/ 94869 w 94869"/>
                <a:gd name="connsiteY4" fmla="*/ 47435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5"/>
                  </a:moveTo>
                  <a:cubicBezTo>
                    <a:pt x="94869" y="73632"/>
                    <a:pt x="73632" y="94869"/>
                    <a:pt x="47435" y="94869"/>
                  </a:cubicBezTo>
                  <a:cubicBezTo>
                    <a:pt x="21237" y="94869"/>
                    <a:pt x="0" y="73632"/>
                    <a:pt x="0" y="47435"/>
                  </a:cubicBezTo>
                  <a:cubicBezTo>
                    <a:pt x="0" y="21237"/>
                    <a:pt x="21237" y="0"/>
                    <a:pt x="47435" y="0"/>
                  </a:cubicBezTo>
                  <a:cubicBezTo>
                    <a:pt x="73632" y="0"/>
                    <a:pt x="94869" y="21237"/>
                    <a:pt x="94869" y="47435"/>
                  </a:cubicBezTo>
                  <a:close/>
                </a:path>
              </a:pathLst>
            </a:custGeom>
            <a:solidFill>
              <a:schemeClr val="accent2"/>
            </a:solidFill>
            <a:ln w="6271" cap="flat">
              <a:noFill/>
              <a:prstDash val="solid"/>
              <a:miter/>
            </a:ln>
          </p:spPr>
          <p:txBody>
            <a:bodyPr rtlCol="0" anchor="ctr"/>
            <a:lstStyle/>
            <a:p>
              <a:endParaRPr lang="en-US"/>
            </a:p>
          </p:txBody>
        </p:sp>
        <p:sp>
          <p:nvSpPr>
            <p:cNvPr id="143" name="Picture Placeholder 91">
              <a:extLst>
                <a:ext uri="{FF2B5EF4-FFF2-40B4-BE49-F238E27FC236}">
                  <a16:creationId xmlns:a16="http://schemas.microsoft.com/office/drawing/2014/main" id="{3D258D37-AF68-FE46-90C3-EF8BCA5CA6FA}"/>
                </a:ext>
              </a:extLst>
            </p:cNvPr>
            <p:cNvSpPr/>
            <p:nvPr/>
          </p:nvSpPr>
          <p:spPr>
            <a:xfrm>
              <a:off x="4880751" y="2094044"/>
              <a:ext cx="94869" cy="94869"/>
            </a:xfrm>
            <a:custGeom>
              <a:avLst/>
              <a:gdLst>
                <a:gd name="connsiteX0" fmla="*/ 94869 w 94869"/>
                <a:gd name="connsiteY0" fmla="*/ 47434 h 94869"/>
                <a:gd name="connsiteX1" fmla="*/ 47435 w 94869"/>
                <a:gd name="connsiteY1" fmla="*/ 94869 h 94869"/>
                <a:gd name="connsiteX2" fmla="*/ 0 w 94869"/>
                <a:gd name="connsiteY2" fmla="*/ 47434 h 94869"/>
                <a:gd name="connsiteX3" fmla="*/ 47435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5" y="94869"/>
                  </a:cubicBezTo>
                  <a:cubicBezTo>
                    <a:pt x="21237" y="94869"/>
                    <a:pt x="0" y="73632"/>
                    <a:pt x="0" y="47434"/>
                  </a:cubicBezTo>
                  <a:cubicBezTo>
                    <a:pt x="0" y="21237"/>
                    <a:pt x="21237" y="0"/>
                    <a:pt x="47435"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144" name="Picture Placeholder 91">
              <a:extLst>
                <a:ext uri="{FF2B5EF4-FFF2-40B4-BE49-F238E27FC236}">
                  <a16:creationId xmlns:a16="http://schemas.microsoft.com/office/drawing/2014/main" id="{3D258D37-AF68-FE46-90C3-EF8BCA5CA6FA}"/>
                </a:ext>
              </a:extLst>
            </p:cNvPr>
            <p:cNvSpPr/>
            <p:nvPr/>
          </p:nvSpPr>
          <p:spPr>
            <a:xfrm>
              <a:off x="4635230" y="2086328"/>
              <a:ext cx="110680" cy="110680"/>
            </a:xfrm>
            <a:custGeom>
              <a:avLst/>
              <a:gdLst>
                <a:gd name="connsiteX0" fmla="*/ 55340 w 110680"/>
                <a:gd name="connsiteY0" fmla="*/ 15812 h 110680"/>
                <a:gd name="connsiteX1" fmla="*/ 94869 w 110680"/>
                <a:gd name="connsiteY1" fmla="*/ 55340 h 110680"/>
                <a:gd name="connsiteX2" fmla="*/ 55340 w 110680"/>
                <a:gd name="connsiteY2" fmla="*/ 94869 h 110680"/>
                <a:gd name="connsiteX3" fmla="*/ 15812 w 110680"/>
                <a:gd name="connsiteY3" fmla="*/ 55340 h 110680"/>
                <a:gd name="connsiteX4" fmla="*/ 55340 w 110680"/>
                <a:gd name="connsiteY4" fmla="*/ 15812 h 110680"/>
                <a:gd name="connsiteX5" fmla="*/ 55340 w 110680"/>
                <a:gd name="connsiteY5" fmla="*/ 0 h 110680"/>
                <a:gd name="connsiteX6" fmla="*/ 0 w 110680"/>
                <a:gd name="connsiteY6" fmla="*/ 55340 h 110680"/>
                <a:gd name="connsiteX7" fmla="*/ 55340 w 110680"/>
                <a:gd name="connsiteY7" fmla="*/ 110681 h 110680"/>
                <a:gd name="connsiteX8" fmla="*/ 110681 w 110680"/>
                <a:gd name="connsiteY8" fmla="*/ 55340 h 110680"/>
                <a:gd name="connsiteX9" fmla="*/ 55340 w 110680"/>
                <a:gd name="connsiteY9" fmla="*/ 0 h 11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 h="110680">
                  <a:moveTo>
                    <a:pt x="55340" y="15812"/>
                  </a:moveTo>
                  <a:cubicBezTo>
                    <a:pt x="77172" y="15812"/>
                    <a:pt x="94869" y="33509"/>
                    <a:pt x="94869" y="55340"/>
                  </a:cubicBezTo>
                  <a:cubicBezTo>
                    <a:pt x="94869" y="77171"/>
                    <a:pt x="77172" y="94869"/>
                    <a:pt x="55340" y="94869"/>
                  </a:cubicBezTo>
                  <a:cubicBezTo>
                    <a:pt x="33509" y="94869"/>
                    <a:pt x="15812" y="77171"/>
                    <a:pt x="15812" y="55340"/>
                  </a:cubicBezTo>
                  <a:cubicBezTo>
                    <a:pt x="15812" y="33509"/>
                    <a:pt x="33509" y="15812"/>
                    <a:pt x="55340" y="15812"/>
                  </a:cubicBezTo>
                  <a:moveTo>
                    <a:pt x="55340" y="0"/>
                  </a:moveTo>
                  <a:cubicBezTo>
                    <a:pt x="24777" y="0"/>
                    <a:pt x="0" y="24777"/>
                    <a:pt x="0" y="55340"/>
                  </a:cubicBezTo>
                  <a:cubicBezTo>
                    <a:pt x="0" y="85904"/>
                    <a:pt x="24777" y="110681"/>
                    <a:pt x="55340" y="110681"/>
                  </a:cubicBezTo>
                  <a:cubicBezTo>
                    <a:pt x="85904" y="110681"/>
                    <a:pt x="110681" y="85904"/>
                    <a:pt x="110681" y="55340"/>
                  </a:cubicBezTo>
                  <a:cubicBezTo>
                    <a:pt x="110681" y="24777"/>
                    <a:pt x="85904" y="0"/>
                    <a:pt x="55340" y="0"/>
                  </a:cubicBezTo>
                  <a:close/>
                </a:path>
              </a:pathLst>
            </a:custGeom>
            <a:solidFill>
              <a:schemeClr val="accent2"/>
            </a:solidFill>
            <a:ln w="6271" cap="flat">
              <a:noFill/>
              <a:prstDash val="solid"/>
              <a:miter/>
            </a:ln>
          </p:spPr>
          <p:txBody>
            <a:bodyPr rtlCol="0" anchor="ctr"/>
            <a:lstStyle/>
            <a:p>
              <a:endParaRPr lang="en-US"/>
            </a:p>
          </p:txBody>
        </p:sp>
        <p:sp>
          <p:nvSpPr>
            <p:cNvPr id="145" name="Picture Placeholder 91">
              <a:extLst>
                <a:ext uri="{FF2B5EF4-FFF2-40B4-BE49-F238E27FC236}">
                  <a16:creationId xmlns:a16="http://schemas.microsoft.com/office/drawing/2014/main" id="{3D258D37-AF68-FE46-90C3-EF8BCA5CA6FA}"/>
                </a:ext>
              </a:extLst>
            </p:cNvPr>
            <p:cNvSpPr/>
            <p:nvPr/>
          </p:nvSpPr>
          <p:spPr>
            <a:xfrm>
              <a:off x="4685004" y="2214717"/>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sp>
          <p:nvSpPr>
            <p:cNvPr id="146" name="Picture Placeholder 91">
              <a:extLst>
                <a:ext uri="{FF2B5EF4-FFF2-40B4-BE49-F238E27FC236}">
                  <a16:creationId xmlns:a16="http://schemas.microsoft.com/office/drawing/2014/main" id="{3D258D37-AF68-FE46-90C3-EF8BCA5CA6FA}"/>
                </a:ext>
              </a:extLst>
            </p:cNvPr>
            <p:cNvSpPr/>
            <p:nvPr/>
          </p:nvSpPr>
          <p:spPr>
            <a:xfrm>
              <a:off x="4763429" y="2135154"/>
              <a:ext cx="102648" cy="15811"/>
            </a:xfrm>
            <a:custGeom>
              <a:avLst/>
              <a:gdLst>
                <a:gd name="connsiteX0" fmla="*/ 0 w 102648"/>
                <a:gd name="connsiteY0" fmla="*/ 0 h 15811"/>
                <a:gd name="connsiteX1" fmla="*/ 102648 w 102648"/>
                <a:gd name="connsiteY1" fmla="*/ 0 h 15811"/>
                <a:gd name="connsiteX2" fmla="*/ 102648 w 102648"/>
                <a:gd name="connsiteY2" fmla="*/ 15811 h 15811"/>
                <a:gd name="connsiteX3" fmla="*/ 0 w 102648"/>
                <a:gd name="connsiteY3" fmla="*/ 15811 h 15811"/>
              </a:gdLst>
              <a:ahLst/>
              <a:cxnLst>
                <a:cxn ang="0">
                  <a:pos x="connsiteX0" y="connsiteY0"/>
                </a:cxn>
                <a:cxn ang="0">
                  <a:pos x="connsiteX1" y="connsiteY1"/>
                </a:cxn>
                <a:cxn ang="0">
                  <a:pos x="connsiteX2" y="connsiteY2"/>
                </a:cxn>
                <a:cxn ang="0">
                  <a:pos x="connsiteX3" y="connsiteY3"/>
                </a:cxn>
              </a:cxnLst>
              <a:rect l="l" t="t" r="r" b="b"/>
              <a:pathLst>
                <a:path w="102648" h="15811">
                  <a:moveTo>
                    <a:pt x="0" y="0"/>
                  </a:moveTo>
                  <a:lnTo>
                    <a:pt x="102648" y="0"/>
                  </a:lnTo>
                  <a:lnTo>
                    <a:pt x="102648"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147" name="Picture Placeholder 91">
              <a:extLst>
                <a:ext uri="{FF2B5EF4-FFF2-40B4-BE49-F238E27FC236}">
                  <a16:creationId xmlns:a16="http://schemas.microsoft.com/office/drawing/2014/main" id="{3D258D37-AF68-FE46-90C3-EF8BCA5CA6FA}"/>
                </a:ext>
              </a:extLst>
            </p:cNvPr>
            <p:cNvSpPr/>
            <p:nvPr/>
          </p:nvSpPr>
          <p:spPr>
            <a:xfrm rot="-2700000">
              <a:off x="4776000" y="2177112"/>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grpSp>
      <p:grpSp>
        <p:nvGrpSpPr>
          <p:cNvPr id="148" name="Group 147" descr="P to v Gateway&#10;">
            <a:extLst>
              <a:ext uri="{FF2B5EF4-FFF2-40B4-BE49-F238E27FC236}">
                <a16:creationId xmlns:a16="http://schemas.microsoft.com/office/drawing/2014/main" id="{628BB55B-77B0-1045-A5C8-C8748B3C03BE}"/>
              </a:ext>
            </a:extLst>
          </p:cNvPr>
          <p:cNvGrpSpPr/>
          <p:nvPr/>
        </p:nvGrpSpPr>
        <p:grpSpPr>
          <a:xfrm>
            <a:off x="1800624" y="2475257"/>
            <a:ext cx="325378" cy="310605"/>
            <a:chOff x="1849409" y="3177327"/>
            <a:chExt cx="600837" cy="600837"/>
          </a:xfrm>
        </p:grpSpPr>
        <p:sp>
          <p:nvSpPr>
            <p:cNvPr id="149" name="Picture Placeholder 84">
              <a:extLst>
                <a:ext uri="{FF2B5EF4-FFF2-40B4-BE49-F238E27FC236}">
                  <a16:creationId xmlns:a16="http://schemas.microsoft.com/office/drawing/2014/main" id="{753B4EA9-94AD-3048-9BCB-FB2959C80018}"/>
                </a:ext>
              </a:extLst>
            </p:cNvPr>
            <p:cNvSpPr/>
            <p:nvPr/>
          </p:nvSpPr>
          <p:spPr>
            <a:xfrm>
              <a:off x="1849409" y="3177327"/>
              <a:ext cx="600837" cy="600837"/>
            </a:xfrm>
            <a:custGeom>
              <a:avLst/>
              <a:gdLst>
                <a:gd name="connsiteX0" fmla="*/ 600837 w 600837"/>
                <a:gd name="connsiteY0" fmla="*/ 600837 h 600837"/>
                <a:gd name="connsiteX1" fmla="*/ 0 w 600837"/>
                <a:gd name="connsiteY1" fmla="*/ 600837 h 600837"/>
                <a:gd name="connsiteX2" fmla="*/ 0 w 600837"/>
                <a:gd name="connsiteY2" fmla="*/ 0 h 600837"/>
                <a:gd name="connsiteX3" fmla="*/ 600837 w 600837"/>
                <a:gd name="connsiteY3" fmla="*/ 0 h 600837"/>
                <a:gd name="connsiteX4" fmla="*/ 15812 w 600837"/>
                <a:gd name="connsiteY4" fmla="*/ 585026 h 600837"/>
                <a:gd name="connsiteX5" fmla="*/ 585026 w 600837"/>
                <a:gd name="connsiteY5" fmla="*/ 585026 h 600837"/>
                <a:gd name="connsiteX6" fmla="*/ 585026 w 600837"/>
                <a:gd name="connsiteY6" fmla="*/ 15812 h 600837"/>
                <a:gd name="connsiteX7" fmla="*/ 15812 w 600837"/>
                <a:gd name="connsiteY7" fmla="*/ 15812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0837">
                  <a:moveTo>
                    <a:pt x="600837" y="600837"/>
                  </a:moveTo>
                  <a:lnTo>
                    <a:pt x="0" y="600837"/>
                  </a:lnTo>
                  <a:lnTo>
                    <a:pt x="0" y="0"/>
                  </a:lnTo>
                  <a:lnTo>
                    <a:pt x="600837" y="0"/>
                  </a:lnTo>
                  <a:close/>
                  <a:moveTo>
                    <a:pt x="15812" y="585026"/>
                  </a:moveTo>
                  <a:lnTo>
                    <a:pt x="585026" y="585026"/>
                  </a:lnTo>
                  <a:lnTo>
                    <a:pt x="585026" y="15812"/>
                  </a:lnTo>
                  <a:lnTo>
                    <a:pt x="15812" y="15812"/>
                  </a:lnTo>
                  <a:close/>
                </a:path>
              </a:pathLst>
            </a:custGeom>
            <a:solidFill>
              <a:schemeClr val="accent2"/>
            </a:solidFill>
            <a:ln w="6271" cap="flat">
              <a:noFill/>
              <a:prstDash val="solid"/>
              <a:miter/>
            </a:ln>
          </p:spPr>
          <p:txBody>
            <a:bodyPr rtlCol="0" anchor="ctr"/>
            <a:lstStyle/>
            <a:p>
              <a:endParaRPr lang="en-US"/>
            </a:p>
          </p:txBody>
        </p:sp>
        <p:sp>
          <p:nvSpPr>
            <p:cNvPr id="150" name="Picture Placeholder 84">
              <a:extLst>
                <a:ext uri="{FF2B5EF4-FFF2-40B4-BE49-F238E27FC236}">
                  <a16:creationId xmlns:a16="http://schemas.microsoft.com/office/drawing/2014/main" id="{753B4EA9-94AD-3048-9BCB-FB2959C80018}"/>
                </a:ext>
              </a:extLst>
            </p:cNvPr>
            <p:cNvSpPr/>
            <p:nvPr/>
          </p:nvSpPr>
          <p:spPr>
            <a:xfrm rot="-2719199">
              <a:off x="1989463" y="360092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1" name="Picture Placeholder 84">
              <a:extLst>
                <a:ext uri="{FF2B5EF4-FFF2-40B4-BE49-F238E27FC236}">
                  <a16:creationId xmlns:a16="http://schemas.microsoft.com/office/drawing/2014/main" id="{753B4EA9-94AD-3048-9BCB-FB2959C80018}"/>
                </a:ext>
              </a:extLst>
            </p:cNvPr>
            <p:cNvSpPr/>
            <p:nvPr/>
          </p:nvSpPr>
          <p:spPr>
            <a:xfrm rot="-2719199">
              <a:off x="2056242" y="3533456"/>
              <a:ext cx="63246" cy="15811"/>
            </a:xfrm>
            <a:custGeom>
              <a:avLst/>
              <a:gdLst>
                <a:gd name="connsiteX0" fmla="*/ 0 w 63246"/>
                <a:gd name="connsiteY0" fmla="*/ 0 h 15811"/>
                <a:gd name="connsiteX1" fmla="*/ 63246 w 63246"/>
                <a:gd name="connsiteY1" fmla="*/ 0 h 15811"/>
                <a:gd name="connsiteX2" fmla="*/ 63246 w 63246"/>
                <a:gd name="connsiteY2" fmla="*/ 15811 h 15811"/>
                <a:gd name="connsiteX3" fmla="*/ 0 w 63246"/>
                <a:gd name="connsiteY3" fmla="*/ 15811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152" name="Picture Placeholder 84">
              <a:extLst>
                <a:ext uri="{FF2B5EF4-FFF2-40B4-BE49-F238E27FC236}">
                  <a16:creationId xmlns:a16="http://schemas.microsoft.com/office/drawing/2014/main" id="{753B4EA9-94AD-3048-9BCB-FB2959C80018}"/>
                </a:ext>
              </a:extLst>
            </p:cNvPr>
            <p:cNvSpPr/>
            <p:nvPr/>
          </p:nvSpPr>
          <p:spPr>
            <a:xfrm rot="-2719199">
              <a:off x="1922794" y="3668367"/>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3" name="Picture Placeholder 84">
              <a:extLst>
                <a:ext uri="{FF2B5EF4-FFF2-40B4-BE49-F238E27FC236}">
                  <a16:creationId xmlns:a16="http://schemas.microsoft.com/office/drawing/2014/main" id="{753B4EA9-94AD-3048-9BCB-FB2959C80018}"/>
                </a:ext>
              </a:extLst>
            </p:cNvPr>
            <p:cNvSpPr/>
            <p:nvPr/>
          </p:nvSpPr>
          <p:spPr>
            <a:xfrm rot="-2719199">
              <a:off x="2256360" y="3331188"/>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4" name="Picture Placeholder 84">
              <a:extLst>
                <a:ext uri="{FF2B5EF4-FFF2-40B4-BE49-F238E27FC236}">
                  <a16:creationId xmlns:a16="http://schemas.microsoft.com/office/drawing/2014/main" id="{753B4EA9-94AD-3048-9BCB-FB2959C80018}"/>
                </a:ext>
              </a:extLst>
            </p:cNvPr>
            <p:cNvSpPr/>
            <p:nvPr/>
          </p:nvSpPr>
          <p:spPr>
            <a:xfrm rot="-2719199">
              <a:off x="2189582" y="3398590"/>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5" name="Picture Placeholder 84">
              <a:extLst>
                <a:ext uri="{FF2B5EF4-FFF2-40B4-BE49-F238E27FC236}">
                  <a16:creationId xmlns:a16="http://schemas.microsoft.com/office/drawing/2014/main" id="{753B4EA9-94AD-3048-9BCB-FB2959C80018}"/>
                </a:ext>
              </a:extLst>
            </p:cNvPr>
            <p:cNvSpPr/>
            <p:nvPr/>
          </p:nvSpPr>
          <p:spPr>
            <a:xfrm rot="-2718599">
              <a:off x="2323081" y="326377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6" name="Picture Placeholder 84">
              <a:extLst>
                <a:ext uri="{FF2B5EF4-FFF2-40B4-BE49-F238E27FC236}">
                  <a16:creationId xmlns:a16="http://schemas.microsoft.com/office/drawing/2014/main" id="{753B4EA9-94AD-3048-9BCB-FB2959C80018}"/>
                </a:ext>
              </a:extLst>
            </p:cNvPr>
            <p:cNvSpPr/>
            <p:nvPr/>
          </p:nvSpPr>
          <p:spPr>
            <a:xfrm>
              <a:off x="1919802" y="3254994"/>
              <a:ext cx="433424" cy="433424"/>
            </a:xfrm>
            <a:custGeom>
              <a:avLst/>
              <a:gdLst>
                <a:gd name="connsiteX0" fmla="*/ 433425 w 433424"/>
                <a:gd name="connsiteY0" fmla="*/ 433425 h 433424"/>
                <a:gd name="connsiteX1" fmla="*/ 410593 w 433424"/>
                <a:gd name="connsiteY1" fmla="*/ 348169 h 433424"/>
                <a:gd name="connsiteX2" fmla="*/ 390544 w 433424"/>
                <a:gd name="connsiteY2" fmla="*/ 368155 h 433424"/>
                <a:gd name="connsiteX3" fmla="*/ 65207 w 433424"/>
                <a:gd name="connsiteY3" fmla="*/ 42881 h 433424"/>
                <a:gd name="connsiteX4" fmla="*/ 85256 w 433424"/>
                <a:gd name="connsiteY4" fmla="*/ 22832 h 433424"/>
                <a:gd name="connsiteX5" fmla="*/ 0 w 433424"/>
                <a:gd name="connsiteY5" fmla="*/ 0 h 433424"/>
                <a:gd name="connsiteX6" fmla="*/ 22832 w 433424"/>
                <a:gd name="connsiteY6" fmla="*/ 85256 h 433424"/>
                <a:gd name="connsiteX7" fmla="*/ 42881 w 433424"/>
                <a:gd name="connsiteY7" fmla="*/ 65207 h 433424"/>
                <a:gd name="connsiteX8" fmla="*/ 368155 w 433424"/>
                <a:gd name="connsiteY8" fmla="*/ 390544 h 433424"/>
                <a:gd name="connsiteX9" fmla="*/ 348106 w 433424"/>
                <a:gd name="connsiteY9" fmla="*/ 410593 h 433424"/>
                <a:gd name="connsiteX10" fmla="*/ 433425 w 433424"/>
                <a:gd name="connsiteY10" fmla="*/ 433425 h 4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424" h="433424">
                  <a:moveTo>
                    <a:pt x="433425" y="433425"/>
                  </a:moveTo>
                  <a:lnTo>
                    <a:pt x="410593" y="348169"/>
                  </a:lnTo>
                  <a:lnTo>
                    <a:pt x="390544" y="368155"/>
                  </a:lnTo>
                  <a:lnTo>
                    <a:pt x="65207" y="42881"/>
                  </a:lnTo>
                  <a:lnTo>
                    <a:pt x="85256" y="22832"/>
                  </a:lnTo>
                  <a:lnTo>
                    <a:pt x="0" y="0"/>
                  </a:lnTo>
                  <a:lnTo>
                    <a:pt x="22832" y="85256"/>
                  </a:lnTo>
                  <a:lnTo>
                    <a:pt x="42881" y="65207"/>
                  </a:lnTo>
                  <a:lnTo>
                    <a:pt x="368155" y="390544"/>
                  </a:lnTo>
                  <a:lnTo>
                    <a:pt x="348106" y="410593"/>
                  </a:lnTo>
                  <a:lnTo>
                    <a:pt x="433425" y="433425"/>
                  </a:lnTo>
                  <a:close/>
                </a:path>
              </a:pathLst>
            </a:custGeom>
            <a:solidFill>
              <a:schemeClr val="accent2"/>
            </a:solidFill>
            <a:ln w="6271" cap="flat">
              <a:noFill/>
              <a:prstDash val="solid"/>
              <a:miter/>
            </a:ln>
          </p:spPr>
          <p:txBody>
            <a:bodyPr rtlCol="0" anchor="ctr"/>
            <a:lstStyle/>
            <a:p>
              <a:endParaRPr lang="en-US"/>
            </a:p>
          </p:txBody>
        </p:sp>
        <p:sp>
          <p:nvSpPr>
            <p:cNvPr id="157" name="Picture Placeholder 84">
              <a:extLst>
                <a:ext uri="{FF2B5EF4-FFF2-40B4-BE49-F238E27FC236}">
                  <a16:creationId xmlns:a16="http://schemas.microsoft.com/office/drawing/2014/main" id="{753B4EA9-94AD-3048-9BCB-FB2959C80018}"/>
                </a:ext>
              </a:extLst>
            </p:cNvPr>
            <p:cNvSpPr/>
            <p:nvPr/>
          </p:nvSpPr>
          <p:spPr>
            <a:xfrm>
              <a:off x="1943836" y="3437901"/>
              <a:ext cx="63941" cy="82599"/>
            </a:xfrm>
            <a:custGeom>
              <a:avLst/>
              <a:gdLst>
                <a:gd name="connsiteX0" fmla="*/ 0 w 63941"/>
                <a:gd name="connsiteY0" fmla="*/ 0 h 82599"/>
                <a:gd name="connsiteX1" fmla="*/ 33520 w 63941"/>
                <a:gd name="connsiteY1" fmla="*/ 0 h 82599"/>
                <a:gd name="connsiteX2" fmla="*/ 63942 w 63941"/>
                <a:gd name="connsiteY2" fmla="*/ 26437 h 82599"/>
                <a:gd name="connsiteX3" fmla="*/ 33773 w 63941"/>
                <a:gd name="connsiteY3" fmla="*/ 52874 h 82599"/>
                <a:gd name="connsiteX4" fmla="*/ 9613 w 63941"/>
                <a:gd name="connsiteY4" fmla="*/ 52874 h 82599"/>
                <a:gd name="connsiteX5" fmla="*/ 9613 w 63941"/>
                <a:gd name="connsiteY5" fmla="*/ 82599 h 82599"/>
                <a:gd name="connsiteX6" fmla="*/ 0 w 63941"/>
                <a:gd name="connsiteY6" fmla="*/ 82599 h 82599"/>
                <a:gd name="connsiteX7" fmla="*/ 31623 w 63941"/>
                <a:gd name="connsiteY7" fmla="*/ 44272 h 82599"/>
                <a:gd name="connsiteX8" fmla="*/ 54202 w 63941"/>
                <a:gd name="connsiteY8" fmla="*/ 26690 h 82599"/>
                <a:gd name="connsiteX9" fmla="*/ 31623 w 63941"/>
                <a:gd name="connsiteY9" fmla="*/ 9171 h 82599"/>
                <a:gd name="connsiteX10" fmla="*/ 9613 w 63941"/>
                <a:gd name="connsiteY10" fmla="*/ 9171 h 82599"/>
                <a:gd name="connsiteX11" fmla="*/ 9613 w 63941"/>
                <a:gd name="connsiteY11" fmla="*/ 44272 h 8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41" h="82599">
                  <a:moveTo>
                    <a:pt x="0" y="0"/>
                  </a:moveTo>
                  <a:lnTo>
                    <a:pt x="33520" y="0"/>
                  </a:lnTo>
                  <a:cubicBezTo>
                    <a:pt x="50597" y="0"/>
                    <a:pt x="63942" y="10942"/>
                    <a:pt x="63942" y="26437"/>
                  </a:cubicBezTo>
                  <a:cubicBezTo>
                    <a:pt x="63942" y="41932"/>
                    <a:pt x="50597" y="52874"/>
                    <a:pt x="33773" y="52874"/>
                  </a:cubicBezTo>
                  <a:lnTo>
                    <a:pt x="9613" y="52874"/>
                  </a:lnTo>
                  <a:lnTo>
                    <a:pt x="9613" y="82599"/>
                  </a:lnTo>
                  <a:lnTo>
                    <a:pt x="0" y="82599"/>
                  </a:lnTo>
                  <a:close/>
                  <a:moveTo>
                    <a:pt x="31623" y="44272"/>
                  </a:moveTo>
                  <a:cubicBezTo>
                    <a:pt x="45031" y="44272"/>
                    <a:pt x="54202" y="37948"/>
                    <a:pt x="54202" y="26690"/>
                  </a:cubicBezTo>
                  <a:cubicBezTo>
                    <a:pt x="54202" y="15432"/>
                    <a:pt x="45031" y="9171"/>
                    <a:pt x="31623" y="9171"/>
                  </a:cubicBezTo>
                  <a:lnTo>
                    <a:pt x="9613" y="9171"/>
                  </a:lnTo>
                  <a:lnTo>
                    <a:pt x="9613" y="44272"/>
                  </a:lnTo>
                  <a:close/>
                </a:path>
              </a:pathLst>
            </a:custGeom>
            <a:solidFill>
              <a:schemeClr val="accent2"/>
            </a:solidFill>
            <a:ln w="6271" cap="flat">
              <a:noFill/>
              <a:prstDash val="solid"/>
              <a:miter/>
            </a:ln>
          </p:spPr>
          <p:txBody>
            <a:bodyPr rtlCol="0" anchor="ctr"/>
            <a:lstStyle/>
            <a:p>
              <a:endParaRPr lang="en-US"/>
            </a:p>
          </p:txBody>
        </p:sp>
        <p:sp>
          <p:nvSpPr>
            <p:cNvPr id="158" name="Picture Placeholder 84">
              <a:extLst>
                <a:ext uri="{FF2B5EF4-FFF2-40B4-BE49-F238E27FC236}">
                  <a16:creationId xmlns:a16="http://schemas.microsoft.com/office/drawing/2014/main" id="{753B4EA9-94AD-3048-9BCB-FB2959C80018}"/>
                </a:ext>
              </a:extLst>
            </p:cNvPr>
            <p:cNvSpPr/>
            <p:nvPr/>
          </p:nvSpPr>
          <p:spPr>
            <a:xfrm>
              <a:off x="2290424" y="3441063"/>
              <a:ext cx="83041" cy="82219"/>
            </a:xfrm>
            <a:custGeom>
              <a:avLst/>
              <a:gdLst>
                <a:gd name="connsiteX0" fmla="*/ 83042 w 83041"/>
                <a:gd name="connsiteY0" fmla="*/ 0 h 82219"/>
                <a:gd name="connsiteX1" fmla="*/ 46612 w 83041"/>
                <a:gd name="connsiteY1" fmla="*/ 82220 h 82219"/>
                <a:gd name="connsiteX2" fmla="*/ 36430 w 83041"/>
                <a:gd name="connsiteY2" fmla="*/ 82220 h 82219"/>
                <a:gd name="connsiteX3" fmla="*/ 0 w 83041"/>
                <a:gd name="connsiteY3" fmla="*/ 0 h 82219"/>
                <a:gd name="connsiteX4" fmla="*/ 10183 w 83041"/>
                <a:gd name="connsiteY4" fmla="*/ 0 h 82219"/>
                <a:gd name="connsiteX5" fmla="*/ 41806 w 83041"/>
                <a:gd name="connsiteY5" fmla="*/ 71025 h 82219"/>
                <a:gd name="connsiteX6" fmla="*/ 73049 w 83041"/>
                <a:gd name="connsiteY6" fmla="*/ 0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1" h="82219">
                  <a:moveTo>
                    <a:pt x="83042" y="0"/>
                  </a:moveTo>
                  <a:lnTo>
                    <a:pt x="46612" y="82220"/>
                  </a:lnTo>
                  <a:lnTo>
                    <a:pt x="36430" y="82220"/>
                  </a:lnTo>
                  <a:lnTo>
                    <a:pt x="0" y="0"/>
                  </a:lnTo>
                  <a:lnTo>
                    <a:pt x="10183" y="0"/>
                  </a:lnTo>
                  <a:lnTo>
                    <a:pt x="41806" y="71025"/>
                  </a:lnTo>
                  <a:lnTo>
                    <a:pt x="73049" y="0"/>
                  </a:lnTo>
                  <a:close/>
                </a:path>
              </a:pathLst>
            </a:custGeom>
            <a:solidFill>
              <a:schemeClr val="accent2"/>
            </a:solidFill>
            <a:ln w="6271" cap="flat">
              <a:noFill/>
              <a:prstDash val="solid"/>
              <a:miter/>
            </a:ln>
          </p:spPr>
          <p:txBody>
            <a:bodyPr rtlCol="0" anchor="ctr"/>
            <a:lstStyle/>
            <a:p>
              <a:endParaRPr lang="en-US"/>
            </a:p>
          </p:txBody>
        </p:sp>
      </p:grpSp>
      <p:pic>
        <p:nvPicPr>
          <p:cNvPr id="159"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3414649" y="3477330"/>
            <a:ext cx="758952" cy="758952"/>
          </a:xfrm>
          <a:prstGeom prst="rect">
            <a:avLst/>
          </a:prstGeom>
        </p:spPr>
      </p:pic>
      <p:pic>
        <p:nvPicPr>
          <p:cNvPr id="161" name="Picture 160"/>
          <p:cNvPicPr>
            <a:picLocks noChangeAspect="1"/>
          </p:cNvPicPr>
          <p:nvPr/>
        </p:nvPicPr>
        <p:blipFill>
          <a:blip r:embed="rId10"/>
          <a:stretch>
            <a:fillRect/>
          </a:stretch>
        </p:blipFill>
        <p:spPr>
          <a:xfrm>
            <a:off x="2312838" y="2747789"/>
            <a:ext cx="1447925" cy="434378"/>
          </a:xfrm>
          <a:prstGeom prst="rect">
            <a:avLst/>
          </a:prstGeom>
        </p:spPr>
      </p:pic>
      <p:sp>
        <p:nvSpPr>
          <p:cNvPr id="21" name="Picture Placeholder 74" descr="Public Cloud&#10;">
            <a:extLst>
              <a:ext uri="{FF2B5EF4-FFF2-40B4-BE49-F238E27FC236}">
                <a16:creationId xmlns:a16="http://schemas.microsoft.com/office/drawing/2014/main" id="{2950E7B0-F14E-2141-8904-B31CBB6E0EEB}"/>
              </a:ext>
            </a:extLst>
          </p:cNvPr>
          <p:cNvSpPr/>
          <p:nvPr/>
        </p:nvSpPr>
        <p:spPr>
          <a:xfrm>
            <a:off x="1085796" y="1268939"/>
            <a:ext cx="3014256" cy="2096850"/>
          </a:xfrm>
          <a:custGeom>
            <a:avLst/>
            <a:gdLst>
              <a:gd name="connsiteX0" fmla="*/ 387848 w 600835"/>
              <a:gd name="connsiteY0" fmla="*/ 15875 h 343425"/>
              <a:gd name="connsiteX1" fmla="*/ 390694 w 600835"/>
              <a:gd name="connsiteY1" fmla="*/ 15875 h 343425"/>
              <a:gd name="connsiteX2" fmla="*/ 501754 w 600835"/>
              <a:gd name="connsiteY2" fmla="*/ 130224 h 343425"/>
              <a:gd name="connsiteX3" fmla="*/ 502956 w 600835"/>
              <a:gd name="connsiteY3" fmla="*/ 143252 h 343425"/>
              <a:gd name="connsiteX4" fmla="*/ 515985 w 600835"/>
              <a:gd name="connsiteY4" fmla="*/ 144517 h 343425"/>
              <a:gd name="connsiteX5" fmla="*/ 584986 w 600835"/>
              <a:gd name="connsiteY5" fmla="*/ 237299 h 343425"/>
              <a:gd name="connsiteX6" fmla="*/ 509091 w 600835"/>
              <a:gd name="connsiteY6" fmla="*/ 326476 h 343425"/>
              <a:gd name="connsiteX7" fmla="*/ 496821 w 600835"/>
              <a:gd name="connsiteY7" fmla="*/ 326476 h 343425"/>
              <a:gd name="connsiteX8" fmla="*/ 300442 w 600835"/>
              <a:gd name="connsiteY8" fmla="*/ 327045 h 343425"/>
              <a:gd name="connsiteX9" fmla="*/ 102293 w 600835"/>
              <a:gd name="connsiteY9" fmla="*/ 327678 h 343425"/>
              <a:gd name="connsiteX10" fmla="*/ 92363 w 600835"/>
              <a:gd name="connsiteY10" fmla="*/ 327678 h 343425"/>
              <a:gd name="connsiteX11" fmla="*/ 15835 w 600835"/>
              <a:gd name="connsiteY11" fmla="*/ 249000 h 343425"/>
              <a:gd name="connsiteX12" fmla="*/ 87999 w 600835"/>
              <a:gd name="connsiteY12" fmla="*/ 178038 h 343425"/>
              <a:gd name="connsiteX13" fmla="*/ 89833 w 600835"/>
              <a:gd name="connsiteY13" fmla="*/ 178038 h 343425"/>
              <a:gd name="connsiteX14" fmla="*/ 107668 w 600835"/>
              <a:gd name="connsiteY14" fmla="*/ 180567 h 343425"/>
              <a:gd name="connsiteX15" fmla="*/ 123859 w 600835"/>
              <a:gd name="connsiteY15" fmla="*/ 185058 h 343425"/>
              <a:gd name="connsiteX16" fmla="*/ 127338 w 600835"/>
              <a:gd name="connsiteY16" fmla="*/ 168614 h 343425"/>
              <a:gd name="connsiteX17" fmla="*/ 220057 w 600835"/>
              <a:gd name="connsiteY17" fmla="*/ 92719 h 343425"/>
              <a:gd name="connsiteX18" fmla="*/ 222333 w 600835"/>
              <a:gd name="connsiteY18" fmla="*/ 92719 h 343425"/>
              <a:gd name="connsiteX19" fmla="*/ 260787 w 600835"/>
              <a:gd name="connsiteY19" fmla="*/ 101889 h 343425"/>
              <a:gd name="connsiteX20" fmla="*/ 276219 w 600835"/>
              <a:gd name="connsiteY20" fmla="*/ 109416 h 343425"/>
              <a:gd name="connsiteX21" fmla="*/ 282544 w 600835"/>
              <a:gd name="connsiteY21" fmla="*/ 93414 h 343425"/>
              <a:gd name="connsiteX22" fmla="*/ 387848 w 600835"/>
              <a:gd name="connsiteY22" fmla="*/ 15875 h 343425"/>
              <a:gd name="connsiteX23" fmla="*/ 387848 w 600835"/>
              <a:gd name="connsiteY23" fmla="*/ 63 h 343425"/>
              <a:gd name="connsiteX24" fmla="*/ 267681 w 600835"/>
              <a:gd name="connsiteY24" fmla="*/ 87785 h 343425"/>
              <a:gd name="connsiteX25" fmla="*/ 222776 w 600835"/>
              <a:gd name="connsiteY25" fmla="*/ 77034 h 343425"/>
              <a:gd name="connsiteX26" fmla="*/ 220057 w 600835"/>
              <a:gd name="connsiteY26" fmla="*/ 77034 h 343425"/>
              <a:gd name="connsiteX27" fmla="*/ 111906 w 600835"/>
              <a:gd name="connsiteY27" fmla="*/ 165578 h 343425"/>
              <a:gd name="connsiteX28" fmla="*/ 90149 w 600835"/>
              <a:gd name="connsiteY28" fmla="*/ 162479 h 343425"/>
              <a:gd name="connsiteX29" fmla="*/ 87999 w 600835"/>
              <a:gd name="connsiteY29" fmla="*/ 162479 h 343425"/>
              <a:gd name="connsiteX30" fmla="*/ 24 w 600835"/>
              <a:gd name="connsiteY30" fmla="*/ 248557 h 343425"/>
              <a:gd name="connsiteX31" fmla="*/ 91983 w 600835"/>
              <a:gd name="connsiteY31" fmla="*/ 343426 h 343425"/>
              <a:gd name="connsiteX32" fmla="*/ 102293 w 600835"/>
              <a:gd name="connsiteY32" fmla="*/ 343426 h 343425"/>
              <a:gd name="connsiteX33" fmla="*/ 496821 w 600835"/>
              <a:gd name="connsiteY33" fmla="*/ 342224 h 343425"/>
              <a:gd name="connsiteX34" fmla="*/ 509091 w 600835"/>
              <a:gd name="connsiteY34" fmla="*/ 342224 h 343425"/>
              <a:gd name="connsiteX35" fmla="*/ 600798 w 600835"/>
              <a:gd name="connsiteY35" fmla="*/ 237552 h 343425"/>
              <a:gd name="connsiteX36" fmla="*/ 517503 w 600835"/>
              <a:gd name="connsiteY36" fmla="*/ 128706 h 343425"/>
              <a:gd name="connsiteX37" fmla="*/ 391011 w 600835"/>
              <a:gd name="connsiteY37" fmla="*/ 0 h 34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5" h="343425">
                <a:moveTo>
                  <a:pt x="387848" y="15875"/>
                </a:moveTo>
                <a:lnTo>
                  <a:pt x="390694" y="15875"/>
                </a:lnTo>
                <a:cubicBezTo>
                  <a:pt x="448185" y="17266"/>
                  <a:pt x="495936" y="66472"/>
                  <a:pt x="501754" y="130224"/>
                </a:cubicBezTo>
                <a:lnTo>
                  <a:pt x="502956" y="143252"/>
                </a:lnTo>
                <a:lnTo>
                  <a:pt x="515985" y="144517"/>
                </a:lnTo>
                <a:cubicBezTo>
                  <a:pt x="555893" y="148312"/>
                  <a:pt x="586188" y="188789"/>
                  <a:pt x="584986" y="237299"/>
                </a:cubicBezTo>
                <a:cubicBezTo>
                  <a:pt x="583784" y="285809"/>
                  <a:pt x="549821" y="326476"/>
                  <a:pt x="509091" y="326476"/>
                </a:cubicBezTo>
                <a:lnTo>
                  <a:pt x="496821" y="326476"/>
                </a:lnTo>
                <a:cubicBezTo>
                  <a:pt x="467918" y="326476"/>
                  <a:pt x="382978" y="326476"/>
                  <a:pt x="300442" y="327045"/>
                </a:cubicBezTo>
                <a:cubicBezTo>
                  <a:pt x="217906" y="327614"/>
                  <a:pt x="131639" y="327678"/>
                  <a:pt x="102293" y="327678"/>
                </a:cubicBezTo>
                <a:lnTo>
                  <a:pt x="92363" y="327678"/>
                </a:lnTo>
                <a:cubicBezTo>
                  <a:pt x="52075" y="326602"/>
                  <a:pt x="14887" y="288339"/>
                  <a:pt x="15835" y="249000"/>
                </a:cubicBezTo>
                <a:cubicBezTo>
                  <a:pt x="16823" y="209758"/>
                  <a:pt x="48746" y="178366"/>
                  <a:pt x="87999" y="178038"/>
                </a:cubicBezTo>
                <a:lnTo>
                  <a:pt x="89833" y="178038"/>
                </a:lnTo>
                <a:cubicBezTo>
                  <a:pt x="95862" y="178115"/>
                  <a:pt x="101856" y="178966"/>
                  <a:pt x="107668" y="180567"/>
                </a:cubicBezTo>
                <a:lnTo>
                  <a:pt x="123859" y="185058"/>
                </a:lnTo>
                <a:lnTo>
                  <a:pt x="127338" y="168614"/>
                </a:lnTo>
                <a:cubicBezTo>
                  <a:pt x="136664" y="124728"/>
                  <a:pt x="175194" y="93190"/>
                  <a:pt x="220057" y="92719"/>
                </a:cubicBezTo>
                <a:lnTo>
                  <a:pt x="222333" y="92719"/>
                </a:lnTo>
                <a:cubicBezTo>
                  <a:pt x="235658" y="93005"/>
                  <a:pt x="248768" y="96131"/>
                  <a:pt x="260787" y="101889"/>
                </a:cubicBezTo>
                <a:lnTo>
                  <a:pt x="276219" y="109416"/>
                </a:lnTo>
                <a:lnTo>
                  <a:pt x="282544" y="93414"/>
                </a:lnTo>
                <a:cubicBezTo>
                  <a:pt x="300695" y="46359"/>
                  <a:pt x="341995" y="15875"/>
                  <a:pt x="387848" y="15875"/>
                </a:cubicBezTo>
                <a:moveTo>
                  <a:pt x="387848" y="63"/>
                </a:moveTo>
                <a:cubicBezTo>
                  <a:pt x="334152" y="63"/>
                  <a:pt x="287667" y="36177"/>
                  <a:pt x="267681" y="87785"/>
                </a:cubicBezTo>
                <a:cubicBezTo>
                  <a:pt x="253654" y="81031"/>
                  <a:pt x="238341" y="77365"/>
                  <a:pt x="222776" y="77034"/>
                </a:cubicBezTo>
                <a:lnTo>
                  <a:pt x="220057" y="77034"/>
                </a:lnTo>
                <a:cubicBezTo>
                  <a:pt x="167607" y="77270"/>
                  <a:pt x="122491" y="114208"/>
                  <a:pt x="111906" y="165578"/>
                </a:cubicBezTo>
                <a:cubicBezTo>
                  <a:pt x="104812" y="163637"/>
                  <a:pt x="97503" y="162596"/>
                  <a:pt x="90149" y="162479"/>
                </a:cubicBezTo>
                <a:lnTo>
                  <a:pt x="87999" y="162479"/>
                </a:lnTo>
                <a:cubicBezTo>
                  <a:pt x="40266" y="162767"/>
                  <a:pt x="1353" y="200841"/>
                  <a:pt x="24" y="248557"/>
                </a:cubicBezTo>
                <a:cubicBezTo>
                  <a:pt x="-1178" y="297446"/>
                  <a:pt x="43347" y="342098"/>
                  <a:pt x="91983" y="343426"/>
                </a:cubicBezTo>
                <a:lnTo>
                  <a:pt x="102293" y="343426"/>
                </a:lnTo>
                <a:cubicBezTo>
                  <a:pt x="160858" y="343426"/>
                  <a:pt x="438951" y="342224"/>
                  <a:pt x="496821" y="342224"/>
                </a:cubicBezTo>
                <a:lnTo>
                  <a:pt x="509091" y="342224"/>
                </a:lnTo>
                <a:cubicBezTo>
                  <a:pt x="558486" y="342224"/>
                  <a:pt x="599469" y="295612"/>
                  <a:pt x="600798" y="237552"/>
                </a:cubicBezTo>
                <a:cubicBezTo>
                  <a:pt x="602189" y="180631"/>
                  <a:pt x="565253" y="133259"/>
                  <a:pt x="517503" y="128706"/>
                </a:cubicBezTo>
                <a:cubicBezTo>
                  <a:pt x="511178" y="57680"/>
                  <a:pt x="457545" y="1581"/>
                  <a:pt x="391011" y="0"/>
                </a:cubicBezTo>
                <a:close/>
              </a:path>
            </a:pathLst>
          </a:custGeom>
          <a:solidFill>
            <a:schemeClr val="accent2"/>
          </a:solidFill>
          <a:ln w="6271" cap="flat">
            <a:noFill/>
            <a:prstDash val="solid"/>
            <a:miter/>
          </a:ln>
        </p:spPr>
        <p:txBody>
          <a:bodyPr rtlCol="0" anchor="ctr"/>
          <a:lstStyle/>
          <a:p>
            <a:endParaRPr lang="en-US"/>
          </a:p>
        </p:txBody>
      </p:sp>
      <p:pic>
        <p:nvPicPr>
          <p:cNvPr id="164" name="Picture 163"/>
          <p:cNvPicPr>
            <a:picLocks noChangeAspect="1"/>
          </p:cNvPicPr>
          <p:nvPr/>
        </p:nvPicPr>
        <p:blipFill>
          <a:blip r:embed="rId9"/>
          <a:stretch>
            <a:fillRect/>
          </a:stretch>
        </p:blipFill>
        <p:spPr>
          <a:xfrm>
            <a:off x="4987805" y="1689191"/>
            <a:ext cx="1270877" cy="1224153"/>
          </a:xfrm>
          <a:prstGeom prst="rect">
            <a:avLst/>
          </a:prstGeom>
        </p:spPr>
      </p:pic>
      <p:cxnSp>
        <p:nvCxnSpPr>
          <p:cNvPr id="166" name="Straight Connector 165"/>
          <p:cNvCxnSpPr/>
          <p:nvPr/>
        </p:nvCxnSpPr>
        <p:spPr>
          <a:xfrm>
            <a:off x="3140482" y="1577650"/>
            <a:ext cx="2336086" cy="24276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048104" y="1935141"/>
            <a:ext cx="2401257" cy="89078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6114306" y="2332072"/>
            <a:ext cx="915759" cy="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Title 1">
            <a:extLst>
              <a:ext uri="{FF2B5EF4-FFF2-40B4-BE49-F238E27FC236}">
                <a16:creationId xmlns:a16="http://schemas.microsoft.com/office/drawing/2014/main" id="{7712153A-A776-CADC-0E02-35B05F7AF269}"/>
              </a:ext>
            </a:extLst>
          </p:cNvPr>
          <p:cNvSpPr txBox="1">
            <a:spLocks/>
          </p:cNvSpPr>
          <p:nvPr/>
        </p:nvSpPr>
        <p:spPr>
          <a:xfrm>
            <a:off x="7877311" y="4718198"/>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All test range things</a:t>
            </a:r>
            <a:endParaRPr lang="en-US" sz="1600" dirty="0"/>
          </a:p>
        </p:txBody>
      </p:sp>
      <p:sp>
        <p:nvSpPr>
          <p:cNvPr id="177" name="Title 1">
            <a:extLst>
              <a:ext uri="{FF2B5EF4-FFF2-40B4-BE49-F238E27FC236}">
                <a16:creationId xmlns:a16="http://schemas.microsoft.com/office/drawing/2014/main" id="{7712153A-A776-CADC-0E02-35B05F7AF269}"/>
              </a:ext>
            </a:extLst>
          </p:cNvPr>
          <p:cNvSpPr txBox="1">
            <a:spLocks/>
          </p:cNvSpPr>
          <p:nvPr/>
        </p:nvSpPr>
        <p:spPr>
          <a:xfrm>
            <a:off x="1144833" y="4716051"/>
            <a:ext cx="2336009" cy="343268"/>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All the Management Things</a:t>
            </a:r>
            <a:endParaRPr lang="en-US" sz="1600" dirty="0"/>
          </a:p>
        </p:txBody>
      </p:sp>
      <p:sp>
        <p:nvSpPr>
          <p:cNvPr id="167" name="Curved Up Arrow 166"/>
          <p:cNvSpPr/>
          <p:nvPr/>
        </p:nvSpPr>
        <p:spPr>
          <a:xfrm rot="10800000" flipV="1">
            <a:off x="3480842" y="4511046"/>
            <a:ext cx="4370437" cy="103917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9" name="Title 1">
            <a:extLst>
              <a:ext uri="{FF2B5EF4-FFF2-40B4-BE49-F238E27FC236}">
                <a16:creationId xmlns:a16="http://schemas.microsoft.com/office/drawing/2014/main" id="{7712153A-A776-CADC-0E02-35B05F7AF269}"/>
              </a:ext>
            </a:extLst>
          </p:cNvPr>
          <p:cNvSpPr txBox="1">
            <a:spLocks/>
          </p:cNvSpPr>
          <p:nvPr/>
        </p:nvSpPr>
        <p:spPr>
          <a:xfrm>
            <a:off x="4772025" y="5044463"/>
            <a:ext cx="1931892" cy="30236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Logs, Test Artifacts</a:t>
            </a:r>
            <a:endParaRPr lang="en-US" sz="1600" dirty="0"/>
          </a:p>
        </p:txBody>
      </p:sp>
      <p:pic>
        <p:nvPicPr>
          <p:cNvPr id="170" name="Picture 169"/>
          <p:cNvPicPr>
            <a:picLocks noChangeAspect="1"/>
          </p:cNvPicPr>
          <p:nvPr/>
        </p:nvPicPr>
        <p:blipFill>
          <a:blip r:embed="rId9"/>
          <a:stretch>
            <a:fillRect/>
          </a:stretch>
        </p:blipFill>
        <p:spPr>
          <a:xfrm>
            <a:off x="2299768" y="2164705"/>
            <a:ext cx="500443" cy="482044"/>
          </a:xfrm>
          <a:prstGeom prst="rect">
            <a:avLst/>
          </a:prstGeom>
        </p:spPr>
      </p:pic>
      <p:pic>
        <p:nvPicPr>
          <p:cNvPr id="172" name="Picture 171"/>
          <p:cNvPicPr>
            <a:picLocks noChangeAspect="1"/>
          </p:cNvPicPr>
          <p:nvPr/>
        </p:nvPicPr>
        <p:blipFill>
          <a:blip r:embed="rId9"/>
          <a:stretch>
            <a:fillRect/>
          </a:stretch>
        </p:blipFill>
        <p:spPr>
          <a:xfrm>
            <a:off x="2805855" y="2153381"/>
            <a:ext cx="500443" cy="482044"/>
          </a:xfrm>
          <a:prstGeom prst="rect">
            <a:avLst/>
          </a:prstGeom>
        </p:spPr>
      </p:pic>
      <p:pic>
        <p:nvPicPr>
          <p:cNvPr id="173" name="Picture 172"/>
          <p:cNvPicPr>
            <a:picLocks noChangeAspect="1"/>
          </p:cNvPicPr>
          <p:nvPr/>
        </p:nvPicPr>
        <p:blipFill>
          <a:blip r:embed="rId9"/>
          <a:stretch>
            <a:fillRect/>
          </a:stretch>
        </p:blipFill>
        <p:spPr>
          <a:xfrm>
            <a:off x="3313323" y="2181066"/>
            <a:ext cx="500443" cy="482044"/>
          </a:xfrm>
          <a:prstGeom prst="rect">
            <a:avLst/>
          </a:prstGeom>
        </p:spPr>
      </p:pic>
    </p:spTree>
    <p:extLst>
      <p:ext uri="{BB962C8B-B14F-4D97-AF65-F5344CB8AC3E}">
        <p14:creationId xmlns:p14="http://schemas.microsoft.com/office/powerpoint/2010/main" val="234805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6"/>
            <a:ext cx="5157787" cy="4383017"/>
          </a:xfrm>
        </p:spPr>
        <p:txBody>
          <a:bodyPr/>
          <a:lstStyle/>
          <a:p>
            <a:r>
              <a:rPr lang="en-US" dirty="0" smtClean="0"/>
              <a:t>Physical/Virtual Requirements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96313183"/>
              </p:ext>
            </p:extLst>
          </p:nvPr>
        </p:nvGraphicFramePr>
        <p:xfrm>
          <a:off x="838200" y="2615382"/>
          <a:ext cx="6931743" cy="3795632"/>
        </p:xfrm>
        <a:graphic>
          <a:graphicData uri="http://schemas.openxmlformats.org/drawingml/2006/table">
            <a:tbl>
              <a:tblPr/>
              <a:tblGrid>
                <a:gridCol w="2310581">
                  <a:extLst>
                    <a:ext uri="{9D8B030D-6E8A-4147-A177-3AD203B41FA5}">
                      <a16:colId xmlns:a16="http://schemas.microsoft.com/office/drawing/2014/main" val="3423313517"/>
                    </a:ext>
                  </a:extLst>
                </a:gridCol>
                <a:gridCol w="783839">
                  <a:extLst>
                    <a:ext uri="{9D8B030D-6E8A-4147-A177-3AD203B41FA5}">
                      <a16:colId xmlns:a16="http://schemas.microsoft.com/office/drawing/2014/main" val="3710050831"/>
                    </a:ext>
                  </a:extLst>
                </a:gridCol>
                <a:gridCol w="3837323">
                  <a:extLst>
                    <a:ext uri="{9D8B030D-6E8A-4147-A177-3AD203B41FA5}">
                      <a16:colId xmlns:a16="http://schemas.microsoft.com/office/drawing/2014/main" val="3750659544"/>
                    </a:ext>
                  </a:extLst>
                </a:gridCol>
              </a:tblGrid>
              <a:tr h="583377">
                <a:tc>
                  <a:txBody>
                    <a:bodyPr/>
                    <a:lstStyle/>
                    <a:p>
                      <a:r>
                        <a:rPr lang="en-US" b="1"/>
                        <a:t>Component</a:t>
                      </a:r>
                      <a:endParaRPr lang="en-US"/>
                    </a:p>
                  </a:txBody>
                  <a:tcPr anchor="ctr">
                    <a:lnL>
                      <a:noFill/>
                    </a:lnL>
                    <a:lnR>
                      <a:noFill/>
                    </a:lnR>
                    <a:lnT>
                      <a:noFill/>
                    </a:lnT>
                    <a:lnB>
                      <a:noFill/>
                    </a:lnB>
                  </a:tcPr>
                </a:tc>
                <a:tc>
                  <a:txBody>
                    <a:bodyPr/>
                    <a:lstStyle/>
                    <a:p>
                      <a:r>
                        <a:rPr lang="en-US" b="1"/>
                        <a:t>vCPUs</a:t>
                      </a:r>
                      <a:endParaRPr lang="en-US"/>
                    </a:p>
                  </a:txBody>
                  <a:tcPr anchor="ctr">
                    <a:lnL>
                      <a:noFill/>
                    </a:lnL>
                    <a:lnR>
                      <a:noFill/>
                    </a:lnR>
                    <a:lnT>
                      <a:noFill/>
                    </a:lnT>
                    <a:lnB>
                      <a:noFill/>
                    </a:lnB>
                  </a:tcPr>
                </a:tc>
                <a:tc>
                  <a:txBody>
                    <a:bodyPr/>
                    <a:lstStyle/>
                    <a:p>
                      <a:r>
                        <a:rPr lang="en-US" b="1" dirty="0"/>
                        <a:t>Memory</a:t>
                      </a:r>
                      <a:endParaRPr lang="en-US" dirty="0"/>
                    </a:p>
                  </a:txBody>
                  <a:tcPr anchor="ctr">
                    <a:lnL>
                      <a:noFill/>
                    </a:lnL>
                    <a:lnR>
                      <a:noFill/>
                    </a:lnR>
                    <a:lnT>
                      <a:noFill/>
                    </a:lnT>
                    <a:lnB>
                      <a:noFill/>
                    </a:lnB>
                  </a:tcPr>
                </a:tc>
                <a:extLst>
                  <a:ext uri="{0D108BD9-81ED-4DB2-BD59-A6C34878D82A}">
                    <a16:rowId xmlns:a16="http://schemas.microsoft.com/office/drawing/2014/main" val="2623259174"/>
                  </a:ext>
                </a:extLst>
              </a:tr>
              <a:tr h="250019">
                <a:tc>
                  <a:txBody>
                    <a:bodyPr/>
                    <a:lstStyle/>
                    <a:p>
                      <a:r>
                        <a:rPr lang="en-US" sz="1200" b="0" dirty="0"/>
                        <a:t>SDDC Manager</a:t>
                      </a:r>
                    </a:p>
                  </a:txBody>
                  <a:tcPr anchor="ctr">
                    <a:lnL>
                      <a:noFill/>
                    </a:lnL>
                    <a:lnR>
                      <a:noFill/>
                    </a:lnR>
                    <a:lnT>
                      <a:noFill/>
                    </a:lnT>
                    <a:lnB>
                      <a:noFill/>
                    </a:lnB>
                  </a:tcPr>
                </a:tc>
                <a:tc>
                  <a:txBody>
                    <a:bodyPr/>
                    <a:lstStyle/>
                    <a:p>
                      <a:r>
                        <a:rPr lang="en-US" sz="1200" b="0" dirty="0"/>
                        <a:t>4</a:t>
                      </a:r>
                    </a:p>
                  </a:txBody>
                  <a:tcPr anchor="ctr">
                    <a:lnL>
                      <a:noFill/>
                    </a:lnL>
                    <a:lnR>
                      <a:noFill/>
                    </a:lnR>
                    <a:lnT>
                      <a:noFill/>
                    </a:lnT>
                    <a:lnB>
                      <a:noFill/>
                    </a:lnB>
                  </a:tcPr>
                </a:tc>
                <a:tc>
                  <a:txBody>
                    <a:bodyPr/>
                    <a:lstStyle/>
                    <a:p>
                      <a:r>
                        <a:rPr lang="en-US" sz="1200" b="0"/>
                        <a:t>16 GB</a:t>
                      </a:r>
                    </a:p>
                  </a:txBody>
                  <a:tcPr anchor="ctr">
                    <a:lnL>
                      <a:noFill/>
                    </a:lnL>
                    <a:lnR>
                      <a:noFill/>
                    </a:lnR>
                    <a:lnT>
                      <a:noFill/>
                    </a:lnT>
                    <a:lnB>
                      <a:noFill/>
                    </a:lnB>
                  </a:tcPr>
                </a:tc>
                <a:extLst>
                  <a:ext uri="{0D108BD9-81ED-4DB2-BD59-A6C34878D82A}">
                    <a16:rowId xmlns:a16="http://schemas.microsoft.com/office/drawing/2014/main" val="1142707190"/>
                  </a:ext>
                </a:extLst>
              </a:tr>
              <a:tr h="349843">
                <a:tc>
                  <a:txBody>
                    <a:bodyPr/>
                    <a:lstStyle/>
                    <a:p>
                      <a:r>
                        <a:rPr lang="en-US" sz="1200" b="0" dirty="0" err="1"/>
                        <a:t>vCenter</a:t>
                      </a:r>
                      <a:r>
                        <a:rPr lang="en-US" sz="1200" b="0" dirty="0"/>
                        <a:t> Server (</a:t>
                      </a:r>
                      <a:r>
                        <a:rPr lang="en-US" sz="1200" b="0" dirty="0" err="1"/>
                        <a:t>Mgmt</a:t>
                      </a:r>
                      <a:r>
                        <a:rPr lang="en-US" sz="1200" b="0" dirty="0"/>
                        <a:t>)</a:t>
                      </a:r>
                    </a:p>
                  </a:txBody>
                  <a:tcPr anchor="ctr">
                    <a:lnL>
                      <a:noFill/>
                    </a:lnL>
                    <a:lnR>
                      <a:noFill/>
                    </a:lnR>
                    <a:lnT>
                      <a:noFill/>
                    </a:lnT>
                    <a:lnB>
                      <a:noFill/>
                    </a:lnB>
                  </a:tcPr>
                </a:tc>
                <a:tc>
                  <a:txBody>
                    <a:bodyPr/>
                    <a:lstStyle/>
                    <a:p>
                      <a:r>
                        <a:rPr lang="en-US" sz="1200" b="0" dirty="0"/>
                        <a:t>4</a:t>
                      </a:r>
                    </a:p>
                  </a:txBody>
                  <a:tcPr anchor="ctr">
                    <a:lnL>
                      <a:noFill/>
                    </a:lnL>
                    <a:lnR>
                      <a:noFill/>
                    </a:lnR>
                    <a:lnT>
                      <a:noFill/>
                    </a:lnT>
                    <a:lnB>
                      <a:noFill/>
                    </a:lnB>
                  </a:tcPr>
                </a:tc>
                <a:tc>
                  <a:txBody>
                    <a:bodyPr/>
                    <a:lstStyle/>
                    <a:p>
                      <a:r>
                        <a:rPr lang="en-US" sz="1200" b="0"/>
                        <a:t>19 GB</a:t>
                      </a:r>
                    </a:p>
                  </a:txBody>
                  <a:tcPr anchor="ctr">
                    <a:lnL>
                      <a:noFill/>
                    </a:lnL>
                    <a:lnR>
                      <a:noFill/>
                    </a:lnR>
                    <a:lnT>
                      <a:noFill/>
                    </a:lnT>
                    <a:lnB>
                      <a:noFill/>
                    </a:lnB>
                  </a:tcPr>
                </a:tc>
                <a:extLst>
                  <a:ext uri="{0D108BD9-81ED-4DB2-BD59-A6C34878D82A}">
                    <a16:rowId xmlns:a16="http://schemas.microsoft.com/office/drawing/2014/main" val="1090268100"/>
                  </a:ext>
                </a:extLst>
              </a:tr>
              <a:tr h="349843">
                <a:tc>
                  <a:txBody>
                    <a:bodyPr/>
                    <a:lstStyle/>
                    <a:p>
                      <a:r>
                        <a:rPr lang="en-US" sz="1200" b="0" dirty="0" smtClean="0"/>
                        <a:t>NSX </a:t>
                      </a:r>
                      <a:r>
                        <a:rPr lang="en-US" sz="1200" b="0" dirty="0"/>
                        <a:t>Manager Cluster (</a:t>
                      </a:r>
                      <a:r>
                        <a:rPr lang="en-US" sz="1200" b="0" dirty="0" err="1"/>
                        <a:t>Mgmt</a:t>
                      </a:r>
                      <a:r>
                        <a:rPr lang="en-US" sz="1200" b="0" dirty="0"/>
                        <a:t>)</a:t>
                      </a:r>
                    </a:p>
                  </a:txBody>
                  <a:tcPr anchor="ctr">
                    <a:lnL>
                      <a:noFill/>
                    </a:lnL>
                    <a:lnR>
                      <a:noFill/>
                    </a:lnR>
                    <a:lnT>
                      <a:noFill/>
                    </a:lnT>
                    <a:lnB>
                      <a:noFill/>
                    </a:lnB>
                  </a:tcPr>
                </a:tc>
                <a:tc>
                  <a:txBody>
                    <a:bodyPr/>
                    <a:lstStyle/>
                    <a:p>
                      <a:r>
                        <a:rPr lang="en-US" sz="1200" b="0" dirty="0"/>
                        <a:t>24</a:t>
                      </a:r>
                    </a:p>
                  </a:txBody>
                  <a:tcPr anchor="ctr">
                    <a:lnL>
                      <a:noFill/>
                    </a:lnL>
                    <a:lnR>
                      <a:noFill/>
                    </a:lnR>
                    <a:lnT>
                      <a:noFill/>
                    </a:lnT>
                    <a:lnB>
                      <a:noFill/>
                    </a:lnB>
                  </a:tcPr>
                </a:tc>
                <a:tc>
                  <a:txBody>
                    <a:bodyPr/>
                    <a:lstStyle/>
                    <a:p>
                      <a:r>
                        <a:rPr lang="en-US" sz="1200" b="0"/>
                        <a:t>72 GB</a:t>
                      </a:r>
                    </a:p>
                  </a:txBody>
                  <a:tcPr anchor="ctr">
                    <a:lnL>
                      <a:noFill/>
                    </a:lnL>
                    <a:lnR>
                      <a:noFill/>
                    </a:lnR>
                    <a:lnT>
                      <a:noFill/>
                    </a:lnT>
                    <a:lnB>
                      <a:noFill/>
                    </a:lnB>
                  </a:tcPr>
                </a:tc>
                <a:extLst>
                  <a:ext uri="{0D108BD9-81ED-4DB2-BD59-A6C34878D82A}">
                    <a16:rowId xmlns:a16="http://schemas.microsoft.com/office/drawing/2014/main" val="3152684197"/>
                  </a:ext>
                </a:extLst>
              </a:tr>
              <a:tr h="349843">
                <a:tc>
                  <a:txBody>
                    <a:bodyPr/>
                    <a:lstStyle/>
                    <a:p>
                      <a:r>
                        <a:rPr lang="en-US" sz="1200" b="0" dirty="0" smtClean="0"/>
                        <a:t>NSX </a:t>
                      </a:r>
                      <a:r>
                        <a:rPr lang="en-US" sz="1200" b="0" dirty="0"/>
                        <a:t>Edge Node Cluster (</a:t>
                      </a:r>
                      <a:r>
                        <a:rPr lang="en-US" sz="1200" b="0" dirty="0" err="1"/>
                        <a:t>Mgmt</a:t>
                      </a:r>
                      <a:r>
                        <a:rPr lang="en-US" sz="1200" b="0" dirty="0"/>
                        <a:t>)</a:t>
                      </a:r>
                    </a:p>
                  </a:txBody>
                  <a:tcPr anchor="ctr">
                    <a:lnL>
                      <a:noFill/>
                    </a:lnL>
                    <a:lnR>
                      <a:noFill/>
                    </a:lnR>
                    <a:lnT>
                      <a:noFill/>
                    </a:lnT>
                    <a:lnB>
                      <a:noFill/>
                    </a:lnB>
                  </a:tcPr>
                </a:tc>
                <a:tc>
                  <a:txBody>
                    <a:bodyPr/>
                    <a:lstStyle/>
                    <a:p>
                      <a:r>
                        <a:rPr lang="en-US" sz="1200" b="0" dirty="0"/>
                        <a:t>8</a:t>
                      </a:r>
                    </a:p>
                  </a:txBody>
                  <a:tcPr anchor="ctr">
                    <a:lnL>
                      <a:noFill/>
                    </a:lnL>
                    <a:lnR>
                      <a:noFill/>
                    </a:lnR>
                    <a:lnT>
                      <a:noFill/>
                    </a:lnT>
                    <a:lnB>
                      <a:noFill/>
                    </a:lnB>
                  </a:tcPr>
                </a:tc>
                <a:tc>
                  <a:txBody>
                    <a:bodyPr/>
                    <a:lstStyle/>
                    <a:p>
                      <a:r>
                        <a:rPr lang="en-US" sz="1200" b="0"/>
                        <a:t>16 GB</a:t>
                      </a:r>
                    </a:p>
                  </a:txBody>
                  <a:tcPr anchor="ctr">
                    <a:lnL>
                      <a:noFill/>
                    </a:lnL>
                    <a:lnR>
                      <a:noFill/>
                    </a:lnR>
                    <a:lnT>
                      <a:noFill/>
                    </a:lnT>
                    <a:lnB>
                      <a:noFill/>
                    </a:lnB>
                  </a:tcPr>
                </a:tc>
                <a:extLst>
                  <a:ext uri="{0D108BD9-81ED-4DB2-BD59-A6C34878D82A}">
                    <a16:rowId xmlns:a16="http://schemas.microsoft.com/office/drawing/2014/main" val="3821224446"/>
                  </a:ext>
                </a:extLst>
              </a:tr>
              <a:tr h="349843">
                <a:tc>
                  <a:txBody>
                    <a:bodyPr/>
                    <a:lstStyle/>
                    <a:p>
                      <a:r>
                        <a:rPr lang="en-US" sz="1200" b="0" dirty="0" err="1"/>
                        <a:t>vCenter</a:t>
                      </a:r>
                      <a:r>
                        <a:rPr lang="en-US" sz="1200" b="0" dirty="0"/>
                        <a:t> Server (VI WLD)</a:t>
                      </a:r>
                    </a:p>
                  </a:txBody>
                  <a:tcPr anchor="ctr">
                    <a:lnL>
                      <a:noFill/>
                    </a:lnL>
                    <a:lnR>
                      <a:noFill/>
                    </a:lnR>
                    <a:lnT>
                      <a:noFill/>
                    </a:lnT>
                    <a:lnB>
                      <a:noFill/>
                    </a:lnB>
                  </a:tcPr>
                </a:tc>
                <a:tc>
                  <a:txBody>
                    <a:bodyPr/>
                    <a:lstStyle/>
                    <a:p>
                      <a:r>
                        <a:rPr lang="en-US" sz="1200" b="0" dirty="0"/>
                        <a:t>8</a:t>
                      </a:r>
                    </a:p>
                  </a:txBody>
                  <a:tcPr anchor="ctr">
                    <a:lnL>
                      <a:noFill/>
                    </a:lnL>
                    <a:lnR>
                      <a:noFill/>
                    </a:lnR>
                    <a:lnT>
                      <a:noFill/>
                    </a:lnT>
                    <a:lnB>
                      <a:noFill/>
                    </a:lnB>
                  </a:tcPr>
                </a:tc>
                <a:tc>
                  <a:txBody>
                    <a:bodyPr/>
                    <a:lstStyle/>
                    <a:p>
                      <a:r>
                        <a:rPr lang="en-US" sz="1200" b="0" dirty="0"/>
                        <a:t>28 GB</a:t>
                      </a:r>
                    </a:p>
                  </a:txBody>
                  <a:tcPr anchor="ctr">
                    <a:lnL>
                      <a:noFill/>
                    </a:lnL>
                    <a:lnR>
                      <a:noFill/>
                    </a:lnR>
                    <a:lnT>
                      <a:noFill/>
                    </a:lnT>
                    <a:lnB>
                      <a:noFill/>
                    </a:lnB>
                  </a:tcPr>
                </a:tc>
                <a:extLst>
                  <a:ext uri="{0D108BD9-81ED-4DB2-BD59-A6C34878D82A}">
                    <a16:rowId xmlns:a16="http://schemas.microsoft.com/office/drawing/2014/main" val="3653062745"/>
                  </a:ext>
                </a:extLst>
              </a:tr>
              <a:tr h="349843">
                <a:tc>
                  <a:txBody>
                    <a:bodyPr/>
                    <a:lstStyle/>
                    <a:p>
                      <a:r>
                        <a:rPr lang="de-DE" sz="1200" b="0" dirty="0" smtClean="0"/>
                        <a:t>NSX </a:t>
                      </a:r>
                      <a:r>
                        <a:rPr lang="de-DE" sz="1200" b="0" dirty="0"/>
                        <a:t>Manager Cluster (VI WLD)</a:t>
                      </a:r>
                    </a:p>
                  </a:txBody>
                  <a:tcPr anchor="ctr">
                    <a:lnL>
                      <a:noFill/>
                    </a:lnL>
                    <a:lnR>
                      <a:noFill/>
                    </a:lnR>
                    <a:lnT>
                      <a:noFill/>
                    </a:lnT>
                    <a:lnB>
                      <a:noFill/>
                    </a:lnB>
                  </a:tcPr>
                </a:tc>
                <a:tc>
                  <a:txBody>
                    <a:bodyPr/>
                    <a:lstStyle/>
                    <a:p>
                      <a:r>
                        <a:rPr lang="en-US" sz="1200" b="0" dirty="0"/>
                        <a:t>48</a:t>
                      </a:r>
                    </a:p>
                  </a:txBody>
                  <a:tcPr anchor="ctr">
                    <a:lnL>
                      <a:noFill/>
                    </a:lnL>
                    <a:lnR>
                      <a:noFill/>
                    </a:lnR>
                    <a:lnT>
                      <a:noFill/>
                    </a:lnT>
                    <a:lnB>
                      <a:noFill/>
                    </a:lnB>
                  </a:tcPr>
                </a:tc>
                <a:tc>
                  <a:txBody>
                    <a:bodyPr/>
                    <a:lstStyle/>
                    <a:p>
                      <a:r>
                        <a:rPr lang="en-US" sz="1200" b="0" dirty="0"/>
                        <a:t>144 GB</a:t>
                      </a:r>
                    </a:p>
                  </a:txBody>
                  <a:tcPr anchor="ctr">
                    <a:lnL>
                      <a:noFill/>
                    </a:lnL>
                    <a:lnR>
                      <a:noFill/>
                    </a:lnR>
                    <a:lnT>
                      <a:noFill/>
                    </a:lnT>
                    <a:lnB>
                      <a:noFill/>
                    </a:lnB>
                  </a:tcPr>
                </a:tc>
                <a:extLst>
                  <a:ext uri="{0D108BD9-81ED-4DB2-BD59-A6C34878D82A}">
                    <a16:rowId xmlns:a16="http://schemas.microsoft.com/office/drawing/2014/main" val="1065107264"/>
                  </a:ext>
                </a:extLst>
              </a:tr>
              <a:tr h="250019">
                <a:tc>
                  <a:txBody>
                    <a:bodyPr/>
                    <a:lstStyle/>
                    <a:p>
                      <a:r>
                        <a:rPr lang="en-US" sz="1200" b="0" dirty="0" smtClean="0"/>
                        <a:t>VCF Operations </a:t>
                      </a:r>
                      <a:r>
                        <a:rPr lang="en-US" sz="1200" b="0" dirty="0"/>
                        <a:t>(Total)</a:t>
                      </a:r>
                    </a:p>
                  </a:txBody>
                  <a:tcPr anchor="ctr">
                    <a:lnL>
                      <a:noFill/>
                    </a:lnL>
                    <a:lnR>
                      <a:noFill/>
                    </a:lnR>
                    <a:lnT>
                      <a:noFill/>
                    </a:lnT>
                    <a:lnB>
                      <a:noFill/>
                    </a:lnB>
                  </a:tcPr>
                </a:tc>
                <a:tc>
                  <a:txBody>
                    <a:bodyPr/>
                    <a:lstStyle/>
                    <a:p>
                      <a:r>
                        <a:rPr lang="en-US" sz="1200" b="0" dirty="0"/>
                        <a:t>116</a:t>
                      </a:r>
                    </a:p>
                  </a:txBody>
                  <a:tcPr anchor="ctr">
                    <a:lnL>
                      <a:noFill/>
                    </a:lnL>
                    <a:lnR>
                      <a:noFill/>
                    </a:lnR>
                    <a:lnT>
                      <a:noFill/>
                    </a:lnT>
                    <a:lnB>
                      <a:noFill/>
                    </a:lnB>
                  </a:tcPr>
                </a:tc>
                <a:tc>
                  <a:txBody>
                    <a:bodyPr/>
                    <a:lstStyle/>
                    <a:p>
                      <a:r>
                        <a:rPr lang="en-US" sz="1200" b="0"/>
                        <a:t>332 GB</a:t>
                      </a:r>
                    </a:p>
                  </a:txBody>
                  <a:tcPr anchor="ctr">
                    <a:lnL>
                      <a:noFill/>
                    </a:lnL>
                    <a:lnR>
                      <a:noFill/>
                    </a:lnR>
                    <a:lnT>
                      <a:noFill/>
                    </a:lnT>
                    <a:lnB>
                      <a:noFill/>
                    </a:lnB>
                  </a:tcPr>
                </a:tc>
                <a:extLst>
                  <a:ext uri="{0D108BD9-81ED-4DB2-BD59-A6C34878D82A}">
                    <a16:rowId xmlns:a16="http://schemas.microsoft.com/office/drawing/2014/main" val="2084001803"/>
                  </a:ext>
                </a:extLst>
              </a:tr>
              <a:tr h="250019">
                <a:tc>
                  <a:txBody>
                    <a:bodyPr/>
                    <a:lstStyle/>
                    <a:p>
                      <a:r>
                        <a:rPr lang="en-US" sz="1200" b="0" dirty="0" smtClean="0"/>
                        <a:t>Supervisor Cluster</a:t>
                      </a:r>
                      <a:endParaRPr lang="en-US" sz="1200" b="0" dirty="0"/>
                    </a:p>
                  </a:txBody>
                  <a:tcPr anchor="ctr">
                    <a:lnL>
                      <a:noFill/>
                    </a:lnL>
                    <a:lnR>
                      <a:noFill/>
                    </a:lnR>
                    <a:lnT>
                      <a:noFill/>
                    </a:lnT>
                    <a:lnB>
                      <a:noFill/>
                    </a:lnB>
                  </a:tcPr>
                </a:tc>
                <a:tc>
                  <a:txBody>
                    <a:bodyPr/>
                    <a:lstStyle/>
                    <a:p>
                      <a:r>
                        <a:rPr lang="en-US" sz="1200" b="0" dirty="0" smtClean="0"/>
                        <a:t>24</a:t>
                      </a:r>
                      <a:endParaRPr lang="en-US" sz="1200" b="0" dirty="0"/>
                    </a:p>
                  </a:txBody>
                  <a:tcPr anchor="ctr">
                    <a:lnL>
                      <a:noFill/>
                    </a:lnL>
                    <a:lnR>
                      <a:noFill/>
                    </a:lnR>
                    <a:lnT>
                      <a:noFill/>
                    </a:lnT>
                    <a:lnB>
                      <a:noFill/>
                    </a:lnB>
                  </a:tcPr>
                </a:tc>
                <a:tc>
                  <a:txBody>
                    <a:bodyPr/>
                    <a:lstStyle/>
                    <a:p>
                      <a:r>
                        <a:rPr lang="en-US" sz="1200" b="0" dirty="0" smtClean="0"/>
                        <a:t>96gb</a:t>
                      </a:r>
                      <a:endParaRPr lang="en-US" sz="1200" b="0" dirty="0"/>
                    </a:p>
                  </a:txBody>
                  <a:tcPr anchor="ctr">
                    <a:lnL>
                      <a:noFill/>
                    </a:lnL>
                    <a:lnR>
                      <a:noFill/>
                    </a:lnR>
                    <a:lnT>
                      <a:noFill/>
                    </a:lnT>
                    <a:lnB>
                      <a:noFill/>
                    </a:lnB>
                  </a:tcPr>
                </a:tc>
                <a:extLst>
                  <a:ext uri="{0D108BD9-81ED-4DB2-BD59-A6C34878D82A}">
                    <a16:rowId xmlns:a16="http://schemas.microsoft.com/office/drawing/2014/main" val="2736766964"/>
                  </a:ext>
                </a:extLst>
              </a:tr>
              <a:tr h="250019">
                <a:tc>
                  <a:txBody>
                    <a:bodyPr/>
                    <a:lstStyle/>
                    <a:p>
                      <a:r>
                        <a:rPr lang="en-US" sz="1200" b="0" dirty="0" smtClean="0"/>
                        <a:t>Workload Cluster</a:t>
                      </a:r>
                      <a:endParaRPr lang="en-US" sz="1200" b="0" dirty="0"/>
                    </a:p>
                  </a:txBody>
                  <a:tcPr anchor="ctr">
                    <a:lnL>
                      <a:noFill/>
                    </a:lnL>
                    <a:lnR>
                      <a:noFill/>
                    </a:lnR>
                    <a:lnT>
                      <a:noFill/>
                    </a:lnT>
                    <a:lnB>
                      <a:noFill/>
                    </a:lnB>
                  </a:tcPr>
                </a:tc>
                <a:tc>
                  <a:txBody>
                    <a:bodyPr/>
                    <a:lstStyle/>
                    <a:p>
                      <a:r>
                        <a:rPr lang="en-US" sz="1200" b="0" dirty="0" smtClean="0"/>
                        <a:t>28</a:t>
                      </a:r>
                      <a:endParaRPr lang="en-US" sz="1200" b="0" dirty="0"/>
                    </a:p>
                  </a:txBody>
                  <a:tcPr anchor="ctr">
                    <a:lnL>
                      <a:noFill/>
                    </a:lnL>
                    <a:lnR>
                      <a:noFill/>
                    </a:lnR>
                    <a:lnT>
                      <a:noFill/>
                    </a:lnT>
                    <a:lnB>
                      <a:noFill/>
                    </a:lnB>
                  </a:tcPr>
                </a:tc>
                <a:tc>
                  <a:txBody>
                    <a:bodyPr/>
                    <a:lstStyle/>
                    <a:p>
                      <a:r>
                        <a:rPr lang="en-US" sz="1200" b="0" dirty="0" smtClean="0"/>
                        <a:t>72 </a:t>
                      </a:r>
                      <a:r>
                        <a:rPr lang="en-US" sz="1200" b="0" dirty="0" err="1" smtClean="0"/>
                        <a:t>gb</a:t>
                      </a:r>
                      <a:endParaRPr lang="en-US" sz="1200" b="0" dirty="0"/>
                    </a:p>
                  </a:txBody>
                  <a:tcPr anchor="ctr">
                    <a:lnL>
                      <a:noFill/>
                    </a:lnL>
                    <a:lnR>
                      <a:noFill/>
                    </a:lnR>
                    <a:lnT>
                      <a:noFill/>
                    </a:lnT>
                    <a:lnB>
                      <a:noFill/>
                    </a:lnB>
                  </a:tcPr>
                </a:tc>
                <a:extLst>
                  <a:ext uri="{0D108BD9-81ED-4DB2-BD59-A6C34878D82A}">
                    <a16:rowId xmlns:a16="http://schemas.microsoft.com/office/drawing/2014/main" val="2259532532"/>
                  </a:ext>
                </a:extLst>
              </a:tr>
              <a:tr h="333358">
                <a:tc>
                  <a:txBody>
                    <a:bodyPr/>
                    <a:lstStyle/>
                    <a:p>
                      <a:r>
                        <a:rPr lang="en-US" b="1"/>
                        <a:t>Total</a:t>
                      </a:r>
                      <a:endParaRPr lang="en-US"/>
                    </a:p>
                  </a:txBody>
                  <a:tcPr anchor="ctr">
                    <a:lnL>
                      <a:noFill/>
                    </a:lnL>
                    <a:lnR>
                      <a:noFill/>
                    </a:lnR>
                    <a:lnT>
                      <a:noFill/>
                    </a:lnT>
                    <a:lnB>
                      <a:noFill/>
                    </a:lnB>
                  </a:tcPr>
                </a:tc>
                <a:tc>
                  <a:txBody>
                    <a:bodyPr/>
                    <a:lstStyle/>
                    <a:p>
                      <a:r>
                        <a:rPr lang="en-US" b="1" dirty="0" smtClean="0"/>
                        <a:t>264</a:t>
                      </a:r>
                      <a:endParaRPr lang="en-US" dirty="0"/>
                    </a:p>
                  </a:txBody>
                  <a:tcPr anchor="ctr">
                    <a:lnL>
                      <a:noFill/>
                    </a:lnL>
                    <a:lnR>
                      <a:noFill/>
                    </a:lnR>
                    <a:lnT>
                      <a:noFill/>
                    </a:lnT>
                    <a:lnB>
                      <a:noFill/>
                    </a:lnB>
                  </a:tcPr>
                </a:tc>
                <a:tc>
                  <a:txBody>
                    <a:bodyPr/>
                    <a:lstStyle/>
                    <a:p>
                      <a:r>
                        <a:rPr lang="en-US" b="1" dirty="0" smtClean="0"/>
                        <a:t>795 </a:t>
                      </a:r>
                      <a:r>
                        <a:rPr lang="en-US" b="1" dirty="0"/>
                        <a:t>GB</a:t>
                      </a:r>
                      <a:endParaRPr lang="en-US" dirty="0"/>
                    </a:p>
                  </a:txBody>
                  <a:tcPr anchor="ctr">
                    <a:lnL>
                      <a:noFill/>
                    </a:lnL>
                    <a:lnR>
                      <a:noFill/>
                    </a:lnR>
                    <a:lnT>
                      <a:noFill/>
                    </a:lnT>
                    <a:lnB>
                      <a:noFill/>
                    </a:lnB>
                  </a:tcPr>
                </a:tc>
                <a:extLst>
                  <a:ext uri="{0D108BD9-81ED-4DB2-BD59-A6C34878D82A}">
                    <a16:rowId xmlns:a16="http://schemas.microsoft.com/office/drawing/2014/main" val="4142309174"/>
                  </a:ext>
                </a:extLst>
              </a:tr>
            </a:tbl>
          </a:graphicData>
        </a:graphic>
      </p:graphicFrame>
      <p:sp>
        <p:nvSpPr>
          <p:cNvPr id="5" name="TextBox 4"/>
          <p:cNvSpPr txBox="1"/>
          <p:nvPr/>
        </p:nvSpPr>
        <p:spPr>
          <a:xfrm>
            <a:off x="7698658" y="3333135"/>
            <a:ext cx="2939845" cy="646331"/>
          </a:xfrm>
          <a:prstGeom prst="rect">
            <a:avLst/>
          </a:prstGeom>
          <a:noFill/>
        </p:spPr>
        <p:txBody>
          <a:bodyPr wrap="square" rtlCol="0">
            <a:spAutoFit/>
          </a:bodyPr>
          <a:lstStyle/>
          <a:p>
            <a:r>
              <a:rPr lang="en-US" dirty="0" smtClean="0"/>
              <a:t>This does not include Workload domain resources!</a:t>
            </a:r>
            <a:endParaRPr lang="en-US" dirty="0"/>
          </a:p>
        </p:txBody>
      </p:sp>
    </p:spTree>
    <p:extLst>
      <p:ext uri="{BB962C8B-B14F-4D97-AF65-F5344CB8AC3E}">
        <p14:creationId xmlns:p14="http://schemas.microsoft.com/office/powerpoint/2010/main" val="2280677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VCF vs. VVF</a:t>
            </a:r>
          </a:p>
          <a:p>
            <a:pPr lvl="1"/>
            <a:r>
              <a:rPr lang="en-US" dirty="0" smtClean="0"/>
              <a:t>NSX</a:t>
            </a:r>
          </a:p>
          <a:p>
            <a:pPr lvl="1"/>
            <a:r>
              <a:rPr lang="en-US" dirty="0" smtClean="0"/>
              <a:t>VCF Operations</a:t>
            </a:r>
          </a:p>
          <a:p>
            <a:pPr lvl="1"/>
            <a:r>
              <a:rPr lang="en-US" dirty="0" smtClean="0"/>
              <a:t>VCF Automation</a:t>
            </a:r>
          </a:p>
          <a:p>
            <a:r>
              <a:rPr lang="en-US" dirty="0" smtClean="0"/>
              <a:t>Storage</a:t>
            </a:r>
          </a:p>
          <a:p>
            <a:pPr lvl="1"/>
            <a:r>
              <a:rPr lang="en-US" dirty="0" err="1" smtClean="0"/>
              <a:t>vSan</a:t>
            </a:r>
            <a:endParaRPr lang="en-US" dirty="0" smtClean="0"/>
          </a:p>
          <a:p>
            <a:pPr lvl="1"/>
            <a:r>
              <a:rPr lang="en-US" dirty="0" smtClean="0"/>
              <a:t>External Storage</a:t>
            </a:r>
          </a:p>
          <a:p>
            <a:pPr lvl="1"/>
            <a:endParaRPr lang="en-US" dirty="0" smtClean="0"/>
          </a:p>
        </p:txBody>
      </p:sp>
      <p:pic>
        <p:nvPicPr>
          <p:cNvPr id="7" name="Picture 6"/>
          <p:cNvPicPr>
            <a:picLocks noChangeAspect="1"/>
          </p:cNvPicPr>
          <p:nvPr/>
        </p:nvPicPr>
        <p:blipFill>
          <a:blip r:embed="rId2"/>
          <a:stretch>
            <a:fillRect/>
          </a:stretch>
        </p:blipFill>
        <p:spPr>
          <a:xfrm>
            <a:off x="8492860" y="1003884"/>
            <a:ext cx="2604228" cy="2558405"/>
          </a:xfrm>
          <a:prstGeom prst="rect">
            <a:avLst/>
          </a:prstGeom>
        </p:spPr>
      </p:pic>
      <p:sp>
        <p:nvSpPr>
          <p:cNvPr id="8" name="TextBox 7"/>
          <p:cNvSpPr txBox="1"/>
          <p:nvPr/>
        </p:nvSpPr>
        <p:spPr>
          <a:xfrm>
            <a:off x="838200" y="5712585"/>
            <a:ext cx="9601940" cy="800219"/>
          </a:xfrm>
          <a:prstGeom prst="rect">
            <a:avLst/>
          </a:prstGeom>
          <a:noFill/>
        </p:spPr>
        <p:txBody>
          <a:bodyPr wrap="square" rtlCol="0">
            <a:spAutoFit/>
          </a:bodyPr>
          <a:lstStyle/>
          <a:p>
            <a:r>
              <a:rPr lang="en-US" dirty="0" smtClean="0"/>
              <a:t>VCF 9.0 Bill of Materials</a:t>
            </a:r>
          </a:p>
          <a:p>
            <a:r>
              <a:rPr lang="en-US" sz="1400" dirty="0"/>
              <a:t>https://techdocs.broadcom.com/us/en/vmware-cis/vcf/vcf-9-0-and-later/9-0/release-notes/vmware-cloud-foundation-90-release-notes/vmware-cloud-foundation-bill-of-materials.html</a:t>
            </a:r>
          </a:p>
        </p:txBody>
      </p:sp>
    </p:spTree>
    <p:extLst>
      <p:ext uri="{BB962C8B-B14F-4D97-AF65-F5344CB8AC3E}">
        <p14:creationId xmlns:p14="http://schemas.microsoft.com/office/powerpoint/2010/main" val="2703739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vSphere Supervisor and Kubernetes Service</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Upstream Kubernetes Clusters</a:t>
            </a:r>
          </a:p>
          <a:p>
            <a:r>
              <a:rPr lang="en-US" dirty="0" smtClean="0"/>
              <a:t>We are still investigating how this would impact our current deployment of Rancher on VMware</a:t>
            </a:r>
          </a:p>
          <a:p>
            <a:r>
              <a:rPr lang="en-US" dirty="0" smtClean="0"/>
              <a:t>There is a lot to unpack in the </a:t>
            </a:r>
            <a:r>
              <a:rPr lang="en-US" dirty="0" err="1" smtClean="0"/>
              <a:t>Tanzu</a:t>
            </a:r>
            <a:r>
              <a:rPr lang="en-US" dirty="0" smtClean="0"/>
              <a:t> realm</a:t>
            </a:r>
          </a:p>
          <a:p>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8705405" y="1690688"/>
            <a:ext cx="2575783" cy="2575783"/>
          </a:xfrm>
          <a:prstGeom prst="rect">
            <a:avLst/>
          </a:prstGeom>
        </p:spPr>
      </p:pic>
      <p:sp>
        <p:nvSpPr>
          <p:cNvPr id="5" name="Rectangle 4"/>
          <p:cNvSpPr/>
          <p:nvPr/>
        </p:nvSpPr>
        <p:spPr>
          <a:xfrm>
            <a:off x="1068279" y="5588229"/>
            <a:ext cx="10055441" cy="923330"/>
          </a:xfrm>
          <a:prstGeom prst="rect">
            <a:avLst/>
          </a:prstGeom>
        </p:spPr>
        <p:txBody>
          <a:bodyPr wrap="square">
            <a:spAutoFit/>
          </a:bodyPr>
          <a:lstStyle/>
          <a:p>
            <a:r>
              <a:rPr lang="en-US" dirty="0"/>
              <a:t>https://techdocs.broadcom.com/us/en/vmware-cis/vcf/vcf-9-0-and-later/9-0/vsphere-supervisor-installation-and-configuration/vsphere-supervisor-concepts/vsphere-iaas-control-plane-concepts/what-is-vsphere-with-tanzu.html</a:t>
            </a:r>
          </a:p>
        </p:txBody>
      </p:sp>
    </p:spTree>
    <p:extLst>
      <p:ext uri="{BB962C8B-B14F-4D97-AF65-F5344CB8AC3E}">
        <p14:creationId xmlns:p14="http://schemas.microsoft.com/office/powerpoint/2010/main" val="3910062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Operations Orchestrator</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Automate Common Management Tasks</a:t>
            </a:r>
          </a:p>
          <a:p>
            <a:r>
              <a:rPr lang="en-US" dirty="0" smtClean="0"/>
              <a:t>Workflow management</a:t>
            </a:r>
          </a:p>
          <a:p>
            <a:r>
              <a:rPr lang="en-US" dirty="0" smtClean="0"/>
              <a:t>More Admin-focused vs. end user</a:t>
            </a:r>
            <a:endParaRPr lang="en-US" dirty="0"/>
          </a:p>
          <a:p>
            <a:endParaRPr lang="en-US" dirty="0"/>
          </a:p>
        </p:txBody>
      </p:sp>
      <p:pic>
        <p:nvPicPr>
          <p:cNvPr id="4" name="Picture 3"/>
          <p:cNvPicPr>
            <a:picLocks noChangeAspect="1"/>
          </p:cNvPicPr>
          <p:nvPr/>
        </p:nvPicPr>
        <p:blipFill>
          <a:blip r:embed="rId2"/>
          <a:stretch>
            <a:fillRect/>
          </a:stretch>
        </p:blipFill>
        <p:spPr>
          <a:xfrm>
            <a:off x="8785637" y="1690688"/>
            <a:ext cx="2568163" cy="2636748"/>
          </a:xfrm>
          <a:prstGeom prst="rect">
            <a:avLst/>
          </a:prstGeom>
        </p:spPr>
      </p:pic>
      <p:sp>
        <p:nvSpPr>
          <p:cNvPr id="5" name="Rectangle 4"/>
          <p:cNvSpPr/>
          <p:nvPr/>
        </p:nvSpPr>
        <p:spPr>
          <a:xfrm>
            <a:off x="838200" y="5270195"/>
            <a:ext cx="10178988" cy="923330"/>
          </a:xfrm>
          <a:prstGeom prst="rect">
            <a:avLst/>
          </a:prstGeom>
        </p:spPr>
        <p:txBody>
          <a:bodyPr wrap="square">
            <a:spAutoFit/>
          </a:bodyPr>
          <a:lstStyle/>
          <a:p>
            <a:r>
              <a:rPr lang="en-US" dirty="0"/>
              <a:t>https://techdocs.broadcom.com/us/en/vmware-cis/vsphere/vsphere/9-0/vcenter-and-host-management/automating-management-tasks-with-vco-host-management/concepts-of-workflows-host-management.html</a:t>
            </a:r>
          </a:p>
        </p:txBody>
      </p:sp>
    </p:spTree>
    <p:extLst>
      <p:ext uri="{BB962C8B-B14F-4D97-AF65-F5344CB8AC3E}">
        <p14:creationId xmlns:p14="http://schemas.microsoft.com/office/powerpoint/2010/main" val="187602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C343-BA63-882D-5559-7B4A89C762C5}"/>
              </a:ext>
            </a:extLst>
          </p:cNvPr>
          <p:cNvSpPr>
            <a:spLocks noGrp="1"/>
          </p:cNvSpPr>
          <p:nvPr>
            <p:ph type="title"/>
          </p:nvPr>
        </p:nvSpPr>
        <p:spPr>
          <a:xfrm>
            <a:off x="2601157" y="4543934"/>
            <a:ext cx="9108490" cy="1325563"/>
          </a:xfrm>
        </p:spPr>
        <p:txBody>
          <a:bodyPr>
            <a:normAutofit/>
          </a:bodyPr>
          <a:lstStyle/>
          <a:p>
            <a:r>
              <a:rPr lang="en-US" sz="2800" dirty="0" smtClean="0"/>
              <a:t>Justin Sider</a:t>
            </a:r>
            <a:br>
              <a:rPr lang="en-US" sz="2800" dirty="0" smtClean="0"/>
            </a:br>
            <a:r>
              <a:rPr lang="en-US" sz="2800" dirty="0" smtClean="0"/>
              <a:t>Chief Information Officer</a:t>
            </a:r>
            <a:br>
              <a:rPr lang="en-US" sz="2800" dirty="0" smtClean="0"/>
            </a:br>
            <a:r>
              <a:rPr lang="en-US" sz="2800" dirty="0" smtClean="0"/>
              <a:t>Belay Technologies</a:t>
            </a:r>
            <a:endParaRPr lang="en-US" sz="2800" dirty="0"/>
          </a:p>
        </p:txBody>
      </p:sp>
      <p:sp>
        <p:nvSpPr>
          <p:cNvPr id="3" name="Title 1">
            <a:extLst>
              <a:ext uri="{FF2B5EF4-FFF2-40B4-BE49-F238E27FC236}">
                <a16:creationId xmlns:a16="http://schemas.microsoft.com/office/drawing/2014/main" id="{B54EC343-BA63-882D-5559-7B4A89C762C5}"/>
              </a:ext>
            </a:extLst>
          </p:cNvPr>
          <p:cNvSpPr txBox="1">
            <a:spLocks/>
          </p:cNvSpPr>
          <p:nvPr/>
        </p:nvSpPr>
        <p:spPr>
          <a:xfrm>
            <a:off x="720571" y="2876412"/>
            <a:ext cx="11265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4000" smtClean="0"/>
              <a:t>Invoke-VCF –Version 9 InstallType Full –Confirm:$false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13" y="3988769"/>
            <a:ext cx="1646958" cy="2435891"/>
          </a:xfrm>
          <a:prstGeom prst="rect">
            <a:avLst/>
          </a:prstGeom>
        </p:spPr>
      </p:pic>
      <p:pic>
        <p:nvPicPr>
          <p:cNvPr id="5" name="Picture 4"/>
          <p:cNvPicPr>
            <a:picLocks noChangeAspect="1"/>
          </p:cNvPicPr>
          <p:nvPr/>
        </p:nvPicPr>
        <p:blipFill>
          <a:blip r:embed="rId3"/>
          <a:stretch>
            <a:fillRect/>
          </a:stretch>
        </p:blipFill>
        <p:spPr>
          <a:xfrm>
            <a:off x="8927386" y="3988769"/>
            <a:ext cx="2522439" cy="2461473"/>
          </a:xfrm>
          <a:prstGeom prst="rect">
            <a:avLst/>
          </a:prstGeom>
        </p:spPr>
      </p:pic>
    </p:spTree>
    <p:extLst>
      <p:ext uri="{BB962C8B-B14F-4D97-AF65-F5344CB8AC3E}">
        <p14:creationId xmlns:p14="http://schemas.microsoft.com/office/powerpoint/2010/main" val="2634984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Operations for Networks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Application Visibility</a:t>
            </a:r>
          </a:p>
          <a:p>
            <a:r>
              <a:rPr lang="en-US" dirty="0" smtClean="0"/>
              <a:t>Application Discovery</a:t>
            </a:r>
          </a:p>
          <a:p>
            <a:r>
              <a:rPr lang="en-US" dirty="0" smtClean="0"/>
              <a:t>Guided Troubleshooting</a:t>
            </a:r>
          </a:p>
          <a:p>
            <a:r>
              <a:rPr lang="en-US" dirty="0" smtClean="0"/>
              <a:t>Network Mapping</a:t>
            </a:r>
          </a:p>
          <a:p>
            <a:r>
              <a:rPr lang="en-US" dirty="0" smtClean="0"/>
              <a:t>Assurance for the Security team</a:t>
            </a:r>
          </a:p>
          <a:p>
            <a:r>
              <a:rPr lang="en-US" dirty="0" smtClean="0"/>
              <a:t>Search capabilities</a:t>
            </a:r>
            <a:endParaRPr lang="en-US" dirty="0"/>
          </a:p>
          <a:p>
            <a:endParaRPr lang="en-US" dirty="0"/>
          </a:p>
        </p:txBody>
      </p:sp>
      <p:pic>
        <p:nvPicPr>
          <p:cNvPr id="4" name="Picture 3"/>
          <p:cNvPicPr>
            <a:picLocks noChangeAspect="1"/>
          </p:cNvPicPr>
          <p:nvPr/>
        </p:nvPicPr>
        <p:blipFill>
          <a:blip r:embed="rId2"/>
          <a:stretch>
            <a:fillRect/>
          </a:stretch>
        </p:blipFill>
        <p:spPr>
          <a:xfrm>
            <a:off x="8648368" y="1557775"/>
            <a:ext cx="2530059" cy="2499577"/>
          </a:xfrm>
          <a:prstGeom prst="rect">
            <a:avLst/>
          </a:prstGeom>
        </p:spPr>
      </p:pic>
      <p:sp>
        <p:nvSpPr>
          <p:cNvPr id="5" name="Rectangle 4"/>
          <p:cNvSpPr/>
          <p:nvPr/>
        </p:nvSpPr>
        <p:spPr>
          <a:xfrm>
            <a:off x="838200" y="5712585"/>
            <a:ext cx="10250010" cy="369332"/>
          </a:xfrm>
          <a:prstGeom prst="rect">
            <a:avLst/>
          </a:prstGeom>
        </p:spPr>
        <p:txBody>
          <a:bodyPr wrap="square">
            <a:spAutoFit/>
          </a:bodyPr>
          <a:lstStyle/>
          <a:p>
            <a:r>
              <a:rPr lang="en-US" dirty="0"/>
              <a:t>https://www.vmware.com/products/cloud-infrastructure/vcf-operations-for-networks#features</a:t>
            </a:r>
          </a:p>
        </p:txBody>
      </p:sp>
    </p:spTree>
    <p:extLst>
      <p:ext uri="{BB962C8B-B14F-4D97-AF65-F5344CB8AC3E}">
        <p14:creationId xmlns:p14="http://schemas.microsoft.com/office/powerpoint/2010/main" val="1640843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Operations Fleet Management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Lifecycle</a:t>
            </a:r>
          </a:p>
          <a:p>
            <a:r>
              <a:rPr lang="en-US" dirty="0" smtClean="0"/>
              <a:t>Certificates</a:t>
            </a:r>
          </a:p>
          <a:p>
            <a:r>
              <a:rPr lang="en-US" dirty="0" smtClean="0"/>
              <a:t>Passwords</a:t>
            </a:r>
          </a:p>
          <a:p>
            <a:r>
              <a:rPr lang="en-US" dirty="0" smtClean="0"/>
              <a:t>Licensing</a:t>
            </a:r>
          </a:p>
          <a:p>
            <a:r>
              <a:rPr lang="en-US" dirty="0" smtClean="0"/>
              <a:t>SSO</a:t>
            </a:r>
          </a:p>
          <a:p>
            <a:endParaRPr lang="en-US" dirty="0"/>
          </a:p>
        </p:txBody>
      </p:sp>
      <p:pic>
        <p:nvPicPr>
          <p:cNvPr id="4" name="Picture 3"/>
          <p:cNvPicPr>
            <a:picLocks noChangeAspect="1"/>
          </p:cNvPicPr>
          <p:nvPr/>
        </p:nvPicPr>
        <p:blipFill>
          <a:blip r:embed="rId2"/>
          <a:stretch>
            <a:fillRect/>
          </a:stretch>
        </p:blipFill>
        <p:spPr>
          <a:xfrm>
            <a:off x="8577347" y="2027997"/>
            <a:ext cx="2530059" cy="2575783"/>
          </a:xfrm>
          <a:prstGeom prst="rect">
            <a:avLst/>
          </a:prstGeom>
        </p:spPr>
      </p:pic>
      <p:sp>
        <p:nvSpPr>
          <p:cNvPr id="5" name="Rectangle 4"/>
          <p:cNvSpPr/>
          <p:nvPr/>
        </p:nvSpPr>
        <p:spPr>
          <a:xfrm>
            <a:off x="812269" y="5966425"/>
            <a:ext cx="10295137" cy="369332"/>
          </a:xfrm>
          <a:prstGeom prst="rect">
            <a:avLst/>
          </a:prstGeom>
        </p:spPr>
        <p:txBody>
          <a:bodyPr wrap="square">
            <a:spAutoFit/>
          </a:bodyPr>
          <a:lstStyle/>
          <a:p>
            <a:r>
              <a:rPr lang="en-US" dirty="0"/>
              <a:t>https://www.velements.net/2025/03/11/vcf-operations-fleet-management-what-you-need-to-know/</a:t>
            </a:r>
          </a:p>
        </p:txBody>
      </p:sp>
      <p:pic>
        <p:nvPicPr>
          <p:cNvPr id="6" name="Picture 5"/>
          <p:cNvPicPr>
            <a:picLocks noChangeAspect="1"/>
          </p:cNvPicPr>
          <p:nvPr/>
        </p:nvPicPr>
        <p:blipFill>
          <a:blip r:embed="rId3"/>
          <a:stretch>
            <a:fillRect/>
          </a:stretch>
        </p:blipFill>
        <p:spPr>
          <a:xfrm>
            <a:off x="4086071" y="1599924"/>
            <a:ext cx="3132091" cy="2095682"/>
          </a:xfrm>
          <a:prstGeom prst="rect">
            <a:avLst/>
          </a:prstGeom>
        </p:spPr>
      </p:pic>
      <p:pic>
        <p:nvPicPr>
          <p:cNvPr id="8" name="Picture 7"/>
          <p:cNvPicPr>
            <a:picLocks noChangeAspect="1"/>
          </p:cNvPicPr>
          <p:nvPr/>
        </p:nvPicPr>
        <p:blipFill>
          <a:blip r:embed="rId4"/>
          <a:stretch>
            <a:fillRect/>
          </a:stretch>
        </p:blipFill>
        <p:spPr>
          <a:xfrm>
            <a:off x="5016677" y="4446174"/>
            <a:ext cx="1270877" cy="1224153"/>
          </a:xfrm>
          <a:prstGeom prst="rect">
            <a:avLst/>
          </a:prstGeom>
        </p:spPr>
      </p:pic>
      <p:sp>
        <p:nvSpPr>
          <p:cNvPr id="9" name="TextBox 8"/>
          <p:cNvSpPr txBox="1"/>
          <p:nvPr/>
        </p:nvSpPr>
        <p:spPr>
          <a:xfrm>
            <a:off x="5345835" y="3437706"/>
            <a:ext cx="612559" cy="1107996"/>
          </a:xfrm>
          <a:prstGeom prst="rect">
            <a:avLst/>
          </a:prstGeom>
          <a:noFill/>
        </p:spPr>
        <p:txBody>
          <a:bodyPr wrap="square" rtlCol="0">
            <a:spAutoFit/>
          </a:bodyPr>
          <a:lstStyle/>
          <a:p>
            <a:pPr algn="ctr"/>
            <a:r>
              <a:rPr lang="en-US" sz="6600" dirty="0" smtClean="0"/>
              <a:t>+</a:t>
            </a:r>
            <a:endParaRPr lang="en-US" sz="6600" dirty="0"/>
          </a:p>
        </p:txBody>
      </p:sp>
    </p:spTree>
    <p:extLst>
      <p:ext uri="{BB962C8B-B14F-4D97-AF65-F5344CB8AC3E}">
        <p14:creationId xmlns:p14="http://schemas.microsoft.com/office/powerpoint/2010/main" val="1812400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Automation</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Self-Service Experience</a:t>
            </a:r>
          </a:p>
          <a:p>
            <a:pPr lvl="1"/>
            <a:r>
              <a:rPr lang="en-US" dirty="0" smtClean="0"/>
              <a:t>Development resources</a:t>
            </a:r>
          </a:p>
          <a:p>
            <a:pPr lvl="1"/>
            <a:r>
              <a:rPr lang="en-US" dirty="0" smtClean="0"/>
              <a:t>Simplify our Testing Platform</a:t>
            </a:r>
          </a:p>
          <a:p>
            <a:pPr lvl="2"/>
            <a:r>
              <a:rPr lang="en-US" dirty="0" smtClean="0"/>
              <a:t>Already plumbed </a:t>
            </a:r>
            <a:r>
              <a:rPr lang="en-US" smtClean="0"/>
              <a:t>for VMware</a:t>
            </a:r>
            <a:endParaRPr lang="en-US" dirty="0" smtClean="0"/>
          </a:p>
          <a:p>
            <a:pPr lvl="1"/>
            <a:r>
              <a:rPr lang="en-US" dirty="0" smtClean="0"/>
              <a:t>Content </a:t>
            </a:r>
            <a:r>
              <a:rPr lang="en-US" dirty="0" err="1" smtClean="0"/>
              <a:t>Mgmt</a:t>
            </a:r>
            <a:endParaRPr lang="en-US" dirty="0" smtClean="0"/>
          </a:p>
          <a:p>
            <a:pPr lvl="1"/>
            <a:r>
              <a:rPr lang="en-US" dirty="0" smtClean="0"/>
              <a:t>Governance &amp; Security</a:t>
            </a:r>
          </a:p>
          <a:p>
            <a:endParaRPr lang="en-US" dirty="0"/>
          </a:p>
          <a:p>
            <a:endParaRPr lang="en-US" dirty="0"/>
          </a:p>
        </p:txBody>
      </p:sp>
      <p:pic>
        <p:nvPicPr>
          <p:cNvPr id="4" name="Picture 3"/>
          <p:cNvPicPr>
            <a:picLocks noChangeAspect="1"/>
          </p:cNvPicPr>
          <p:nvPr/>
        </p:nvPicPr>
        <p:blipFill>
          <a:blip r:embed="rId2"/>
          <a:stretch>
            <a:fillRect/>
          </a:stretch>
        </p:blipFill>
        <p:spPr>
          <a:xfrm>
            <a:off x="8576090" y="696640"/>
            <a:ext cx="2514818" cy="2499577"/>
          </a:xfrm>
          <a:prstGeom prst="rect">
            <a:avLst/>
          </a:prstGeom>
        </p:spPr>
      </p:pic>
      <p:sp>
        <p:nvSpPr>
          <p:cNvPr id="5" name="Rectangle 4"/>
          <p:cNvSpPr/>
          <p:nvPr/>
        </p:nvSpPr>
        <p:spPr>
          <a:xfrm>
            <a:off x="838200" y="5382061"/>
            <a:ext cx="10252708" cy="646331"/>
          </a:xfrm>
          <a:prstGeom prst="rect">
            <a:avLst/>
          </a:prstGeom>
        </p:spPr>
        <p:txBody>
          <a:bodyPr wrap="square">
            <a:spAutoFit/>
          </a:bodyPr>
          <a:lstStyle/>
          <a:p>
            <a:r>
              <a:rPr lang="en-US" dirty="0"/>
              <a:t>https://blogs.vmware.com/cloud-foundation/2025/06/17/unified-cloud-consumption-experience-with-vcf-9-0/</a:t>
            </a:r>
          </a:p>
        </p:txBody>
      </p:sp>
    </p:spTree>
    <p:extLst>
      <p:ext uri="{BB962C8B-B14F-4D97-AF65-F5344CB8AC3E}">
        <p14:creationId xmlns:p14="http://schemas.microsoft.com/office/powerpoint/2010/main" val="33766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5F97-2809-827C-FEE3-CA3E5CD08C14}"/>
              </a:ext>
            </a:extLst>
          </p:cNvPr>
          <p:cNvSpPr>
            <a:spLocks noGrp="1"/>
          </p:cNvSpPr>
          <p:nvPr>
            <p:ph type="title"/>
          </p:nvPr>
        </p:nvSpPr>
        <p:spPr/>
        <p:txBody>
          <a:bodyPr/>
          <a:lstStyle/>
          <a:p>
            <a:r>
              <a:rPr lang="en-US" dirty="0" smtClean="0"/>
              <a:t>Thank you!</a:t>
            </a:r>
            <a:endParaRPr lang="en-US" dirty="0"/>
          </a:p>
        </p:txBody>
      </p:sp>
      <p:pic>
        <p:nvPicPr>
          <p:cNvPr id="3" name="Picture 2"/>
          <p:cNvPicPr>
            <a:picLocks noChangeAspect="1"/>
          </p:cNvPicPr>
          <p:nvPr/>
        </p:nvPicPr>
        <p:blipFill>
          <a:blip r:embed="rId2"/>
          <a:stretch>
            <a:fillRect/>
          </a:stretch>
        </p:blipFill>
        <p:spPr>
          <a:xfrm>
            <a:off x="4737125" y="2058497"/>
            <a:ext cx="2522439" cy="2461473"/>
          </a:xfrm>
          <a:prstGeom prst="rect">
            <a:avLst/>
          </a:prstGeom>
        </p:spPr>
      </p:pic>
      <p:sp>
        <p:nvSpPr>
          <p:cNvPr id="4" name="Rectangle 3"/>
          <p:cNvSpPr/>
          <p:nvPr/>
        </p:nvSpPr>
        <p:spPr>
          <a:xfrm>
            <a:off x="2257887" y="4887780"/>
            <a:ext cx="8146742" cy="369332"/>
          </a:xfrm>
          <a:prstGeom prst="rect">
            <a:avLst/>
          </a:prstGeom>
        </p:spPr>
        <p:txBody>
          <a:bodyPr wrap="square">
            <a:spAutoFit/>
          </a:bodyPr>
          <a:lstStyle/>
          <a:p>
            <a:r>
              <a:rPr lang="en-US" dirty="0">
                <a:solidFill>
                  <a:schemeClr val="bg1"/>
                </a:solidFill>
              </a:rPr>
              <a:t>https://github.com/jpsider/Invoke-Automation/tree/master/VMUG/GVE_June_2025</a:t>
            </a:r>
          </a:p>
        </p:txBody>
      </p:sp>
    </p:spTree>
    <p:extLst>
      <p:ext uri="{BB962C8B-B14F-4D97-AF65-F5344CB8AC3E}">
        <p14:creationId xmlns:p14="http://schemas.microsoft.com/office/powerpoint/2010/main" val="2461056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2AC6-B123-1085-041E-37FC1DA88256}"/>
              </a:ext>
            </a:extLst>
          </p:cNvPr>
          <p:cNvSpPr>
            <a:spLocks noGrp="1"/>
          </p:cNvSpPr>
          <p:nvPr>
            <p:ph type="title"/>
          </p:nvPr>
        </p:nvSpPr>
        <p:spPr/>
        <p:txBody>
          <a:bodyPr/>
          <a:lstStyle/>
          <a:p>
            <a:r>
              <a:rPr lang="en-US" dirty="0" smtClean="0"/>
              <a:t>About me</a:t>
            </a:r>
            <a:endParaRPr lang="en-US" dirty="0"/>
          </a:p>
        </p:txBody>
      </p:sp>
      <p:sp>
        <p:nvSpPr>
          <p:cNvPr id="4" name="Content Placeholder 3">
            <a:extLst>
              <a:ext uri="{FF2B5EF4-FFF2-40B4-BE49-F238E27FC236}">
                <a16:creationId xmlns:a16="http://schemas.microsoft.com/office/drawing/2014/main" id="{EACBF39F-A470-0ADD-B159-BC42BE31D6EA}"/>
              </a:ext>
            </a:extLst>
          </p:cNvPr>
          <p:cNvSpPr>
            <a:spLocks noGrp="1"/>
          </p:cNvSpPr>
          <p:nvPr>
            <p:ph sz="half" idx="2"/>
          </p:nvPr>
        </p:nvSpPr>
        <p:spPr>
          <a:xfrm>
            <a:off x="6172200" y="1541539"/>
            <a:ext cx="5181600" cy="4527259"/>
          </a:xfrm>
        </p:spPr>
        <p:txBody>
          <a:bodyPr>
            <a:normAutofit/>
          </a:bodyPr>
          <a:lstStyle/>
          <a:p>
            <a:r>
              <a:rPr lang="en-US" dirty="0" smtClean="0"/>
              <a:t>Blog</a:t>
            </a:r>
          </a:p>
          <a:p>
            <a:pPr lvl="1"/>
            <a:r>
              <a:rPr lang="en-US" dirty="0" smtClean="0"/>
              <a:t>Invoke-</a:t>
            </a:r>
            <a:r>
              <a:rPr lang="en-US" dirty="0" err="1" smtClean="0"/>
              <a:t>automation.blog</a:t>
            </a:r>
            <a:endParaRPr lang="en-US" dirty="0" smtClean="0"/>
          </a:p>
          <a:p>
            <a:r>
              <a:rPr lang="en-US" dirty="0" smtClean="0"/>
              <a:t>Twitter(X)/Slack/GitHub</a:t>
            </a:r>
          </a:p>
          <a:p>
            <a:pPr lvl="1"/>
            <a:r>
              <a:rPr lang="en-US" dirty="0" err="1" smtClean="0"/>
              <a:t>jpsider</a:t>
            </a:r>
            <a:endParaRPr lang="en-US" dirty="0" smtClean="0"/>
          </a:p>
          <a:p>
            <a:r>
              <a:rPr lang="en-US" dirty="0" smtClean="0"/>
              <a:t>VMware Programs</a:t>
            </a:r>
          </a:p>
          <a:p>
            <a:pPr lvl="1"/>
            <a:r>
              <a:rPr lang="en-US" dirty="0" smtClean="0"/>
              <a:t>VMUG Advantage</a:t>
            </a:r>
          </a:p>
          <a:p>
            <a:pPr lvl="1"/>
            <a:r>
              <a:rPr lang="en-US" dirty="0" smtClean="0"/>
              <a:t>VMUG Board of Directors</a:t>
            </a:r>
          </a:p>
          <a:p>
            <a:pPr lvl="1"/>
            <a:r>
              <a:rPr lang="en-US" dirty="0" err="1" smtClean="0"/>
              <a:t>vExpert</a:t>
            </a:r>
            <a:r>
              <a:rPr lang="en-US" dirty="0" smtClean="0"/>
              <a:t> x10</a:t>
            </a:r>
          </a:p>
          <a:p>
            <a:pPr lvl="1"/>
            <a:r>
              <a:rPr lang="en-US" dirty="0" smtClean="0"/>
              <a:t>VMware {Code} Coach</a:t>
            </a:r>
          </a:p>
          <a:p>
            <a:r>
              <a:rPr lang="en-US" dirty="0" smtClean="0"/>
              <a:t>PowerShell Developer</a:t>
            </a:r>
            <a:endParaRPr lang="en-US" dirty="0"/>
          </a:p>
        </p:txBody>
      </p:sp>
      <p:pic>
        <p:nvPicPr>
          <p:cNvPr id="5" name="Picture 4"/>
          <p:cNvPicPr>
            <a:picLocks noChangeAspect="1"/>
          </p:cNvPicPr>
          <p:nvPr/>
        </p:nvPicPr>
        <p:blipFill>
          <a:blip r:embed="rId2"/>
          <a:stretch>
            <a:fillRect/>
          </a:stretch>
        </p:blipFill>
        <p:spPr>
          <a:xfrm>
            <a:off x="10152872" y="734452"/>
            <a:ext cx="1479625" cy="14833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360" y="3396778"/>
            <a:ext cx="1687559" cy="14180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32466" y="4477336"/>
            <a:ext cx="2121951" cy="159146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6" y="1690688"/>
            <a:ext cx="1687560" cy="1800959"/>
          </a:xfrm>
          <a:prstGeom prst="rect">
            <a:avLst/>
          </a:prstGeom>
        </p:spPr>
      </p:pic>
      <p:pic>
        <p:nvPicPr>
          <p:cNvPr id="9" name="Picture 8"/>
          <p:cNvPicPr>
            <a:picLocks noChangeAspect="1"/>
          </p:cNvPicPr>
          <p:nvPr/>
        </p:nvPicPr>
        <p:blipFill>
          <a:blip r:embed="rId6"/>
          <a:stretch>
            <a:fillRect/>
          </a:stretch>
        </p:blipFill>
        <p:spPr>
          <a:xfrm>
            <a:off x="2698085" y="1690688"/>
            <a:ext cx="2288956" cy="1293758"/>
          </a:xfrm>
          <a:prstGeom prst="rect">
            <a:avLst/>
          </a:prstGeom>
        </p:spPr>
      </p:pic>
      <p:pic>
        <p:nvPicPr>
          <p:cNvPr id="10" name="Picture 9"/>
          <p:cNvPicPr>
            <a:picLocks noChangeAspect="1"/>
          </p:cNvPicPr>
          <p:nvPr/>
        </p:nvPicPr>
        <p:blipFill>
          <a:blip r:embed="rId7"/>
          <a:stretch>
            <a:fillRect/>
          </a:stretch>
        </p:blipFill>
        <p:spPr>
          <a:xfrm>
            <a:off x="4150742" y="5227144"/>
            <a:ext cx="845177" cy="841655"/>
          </a:xfrm>
          <a:prstGeom prst="rect">
            <a:avLst/>
          </a:prstGeom>
        </p:spPr>
      </p:pic>
    </p:spTree>
    <p:extLst>
      <p:ext uri="{BB962C8B-B14F-4D97-AF65-F5344CB8AC3E}">
        <p14:creationId xmlns:p14="http://schemas.microsoft.com/office/powerpoint/2010/main" val="155169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EA9AD2-B29D-45F9-754A-E67C0BE07955}"/>
              </a:ext>
            </a:extLst>
          </p:cNvPr>
          <p:cNvSpPr>
            <a:spLocks noGrp="1"/>
          </p:cNvSpPr>
          <p:nvPr>
            <p:ph type="body" idx="1"/>
          </p:nvPr>
        </p:nvSpPr>
        <p:spPr>
          <a:xfrm>
            <a:off x="115588" y="2308194"/>
            <a:ext cx="8984023" cy="2004121"/>
          </a:xfrm>
        </p:spPr>
        <p:txBody>
          <a:bodyPr>
            <a:normAutofit fontScale="77500" lnSpcReduction="20000"/>
          </a:bodyPr>
          <a:lstStyle/>
          <a:p>
            <a:r>
              <a:rPr lang="en-US" dirty="0"/>
              <a:t>Invoke-VCF –Version 9 –</a:t>
            </a:r>
            <a:r>
              <a:rPr lang="en-US" dirty="0" err="1"/>
              <a:t>InstallType</a:t>
            </a:r>
            <a:r>
              <a:rPr lang="en-US" dirty="0"/>
              <a:t> Full –Confirm:$False</a:t>
            </a:r>
          </a:p>
          <a:p>
            <a:r>
              <a:rPr lang="en-US" dirty="0"/>
              <a:t>Tune in to this Virtual session to learn about how Belay Technologies took a programmatic approach to evaluating and planning how we will deploy VCF. During the session, </a:t>
            </a:r>
            <a:endParaRPr lang="en-US" dirty="0" smtClean="0"/>
          </a:p>
          <a:p>
            <a:r>
              <a:rPr lang="en-US" dirty="0" smtClean="0"/>
              <a:t>I </a:t>
            </a:r>
            <a:r>
              <a:rPr lang="en-US" dirty="0"/>
              <a:t>give an overview of the current deployment architecture of our current infrastructure and review the differences as we deploy VCF in a greenfield environment</a:t>
            </a:r>
            <a:r>
              <a:rPr lang="en-US" dirty="0" smtClean="0"/>
              <a:t>.</a:t>
            </a:r>
          </a:p>
          <a:p>
            <a:r>
              <a:rPr lang="en-US" dirty="0" smtClean="0"/>
              <a:t> </a:t>
            </a:r>
            <a:r>
              <a:rPr lang="en-US" dirty="0"/>
              <a:t>The session will cover key decision points that will allow our team to take full advantage of the VCF software suite to ensure we get the best bang for the buck. </a:t>
            </a:r>
          </a:p>
        </p:txBody>
      </p:sp>
    </p:spTree>
    <p:extLst>
      <p:ext uri="{BB962C8B-B14F-4D97-AF65-F5344CB8AC3E}">
        <p14:creationId xmlns:p14="http://schemas.microsoft.com/office/powerpoint/2010/main" val="355364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0887-E22D-284C-E244-25D2894B1B0F}"/>
              </a:ext>
            </a:extLst>
          </p:cNvPr>
          <p:cNvSpPr>
            <a:spLocks noGrp="1"/>
          </p:cNvSpPr>
          <p:nvPr>
            <p:ph type="title"/>
          </p:nvPr>
        </p:nvSpPr>
        <p:spPr/>
        <p:txBody>
          <a:bodyPr/>
          <a:lstStyle/>
          <a:p>
            <a:r>
              <a:rPr lang="en-US" dirty="0" smtClean="0"/>
              <a:t>Agenda</a:t>
            </a:r>
            <a:endParaRPr lang="en-US" dirty="0"/>
          </a:p>
        </p:txBody>
      </p:sp>
      <p:sp>
        <p:nvSpPr>
          <p:cNvPr id="4" name="Content Placeholder 3">
            <a:extLst>
              <a:ext uri="{FF2B5EF4-FFF2-40B4-BE49-F238E27FC236}">
                <a16:creationId xmlns:a16="http://schemas.microsoft.com/office/drawing/2014/main" id="{C382D275-8495-067D-56FE-D8012F4BA615}"/>
              </a:ext>
            </a:extLst>
          </p:cNvPr>
          <p:cNvSpPr>
            <a:spLocks noGrp="1"/>
          </p:cNvSpPr>
          <p:nvPr>
            <p:ph sz="half" idx="2"/>
          </p:nvPr>
        </p:nvSpPr>
        <p:spPr>
          <a:xfrm>
            <a:off x="839788" y="1544715"/>
            <a:ext cx="5157787" cy="4644948"/>
          </a:xfrm>
        </p:spPr>
        <p:txBody>
          <a:bodyPr/>
          <a:lstStyle/>
          <a:p>
            <a:r>
              <a:rPr lang="en-US" dirty="0" smtClean="0"/>
              <a:t>About Belay’s Workloads</a:t>
            </a:r>
          </a:p>
          <a:p>
            <a:r>
              <a:rPr lang="en-US" dirty="0" smtClean="0"/>
              <a:t>Current Deployment</a:t>
            </a:r>
          </a:p>
          <a:p>
            <a:r>
              <a:rPr lang="en-US" dirty="0" smtClean="0"/>
              <a:t>Future Deployment (VCF)</a:t>
            </a:r>
          </a:p>
          <a:p>
            <a:r>
              <a:rPr lang="en-US" dirty="0" smtClean="0"/>
              <a:t>VCF Considerations</a:t>
            </a:r>
          </a:p>
          <a:p>
            <a:endParaRPr lang="en-US" dirty="0" smtClean="0"/>
          </a:p>
          <a:p>
            <a:endParaRPr lang="en-US" dirty="0" smtClean="0"/>
          </a:p>
          <a:p>
            <a:endParaRPr lang="en-US" dirty="0"/>
          </a:p>
        </p:txBody>
      </p:sp>
    </p:spTree>
    <p:extLst>
      <p:ext uri="{BB962C8B-B14F-4D97-AF65-F5344CB8AC3E}">
        <p14:creationId xmlns:p14="http://schemas.microsoft.com/office/powerpoint/2010/main" val="169070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Belay’s Workloads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6"/>
            <a:ext cx="5157787" cy="4337293"/>
          </a:xfrm>
        </p:spPr>
        <p:txBody>
          <a:bodyPr>
            <a:normAutofit/>
          </a:bodyPr>
          <a:lstStyle/>
          <a:p>
            <a:r>
              <a:rPr lang="en-US" dirty="0" smtClean="0"/>
              <a:t>Automated Range Testing</a:t>
            </a:r>
          </a:p>
          <a:p>
            <a:pPr lvl="1"/>
            <a:r>
              <a:rPr lang="en-US" dirty="0" smtClean="0"/>
              <a:t>Provisioning Engine</a:t>
            </a:r>
          </a:p>
          <a:p>
            <a:pPr lvl="1"/>
            <a:r>
              <a:rPr lang="en-US" dirty="0" smtClean="0"/>
              <a:t>Task Execution Engine</a:t>
            </a:r>
          </a:p>
          <a:p>
            <a:r>
              <a:rPr lang="en-US" dirty="0" smtClean="0"/>
              <a:t>Think along the lines of VMware Hands on Labs</a:t>
            </a:r>
          </a:p>
          <a:p>
            <a:r>
              <a:rPr lang="en-US" dirty="0" smtClean="0"/>
              <a:t>Other use cases</a:t>
            </a:r>
          </a:p>
          <a:p>
            <a:pPr lvl="1"/>
            <a:r>
              <a:rPr lang="en-US" dirty="0" smtClean="0"/>
              <a:t>Security Patch testing</a:t>
            </a:r>
          </a:p>
          <a:p>
            <a:pPr lvl="1"/>
            <a:r>
              <a:rPr lang="en-US" dirty="0" smtClean="0"/>
              <a:t>Integration testing</a:t>
            </a:r>
          </a:p>
          <a:p>
            <a:pPr lvl="1"/>
            <a:r>
              <a:rPr lang="en-US" dirty="0" smtClean="0"/>
              <a:t>Range testing</a:t>
            </a:r>
            <a:endParaRPr lang="en-US" dirty="0"/>
          </a:p>
        </p:txBody>
      </p:sp>
      <p:sp>
        <p:nvSpPr>
          <p:cNvPr id="4" name="Content Placeholder 2">
            <a:extLst>
              <a:ext uri="{FF2B5EF4-FFF2-40B4-BE49-F238E27FC236}">
                <a16:creationId xmlns:a16="http://schemas.microsoft.com/office/drawing/2014/main" id="{5F952AC2-1C4E-E2B5-DDD6-B966DCAEADDA}"/>
              </a:ext>
            </a:extLst>
          </p:cNvPr>
          <p:cNvSpPr txBox="1">
            <a:spLocks/>
          </p:cNvSpPr>
          <p:nvPr/>
        </p:nvSpPr>
        <p:spPr>
          <a:xfrm>
            <a:off x="8478175" y="6365289"/>
            <a:ext cx="3175956" cy="656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a:t>
            </a:r>
            <a:r>
              <a:rPr lang="en-US" dirty="0" smtClean="0"/>
              <a:t>ummitRTS.com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968" y="1507842"/>
            <a:ext cx="3197359" cy="18318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492" y="3642128"/>
            <a:ext cx="2148310" cy="2148310"/>
          </a:xfrm>
          <a:prstGeom prst="rect">
            <a:avLst/>
          </a:prstGeom>
        </p:spPr>
      </p:pic>
    </p:spTree>
    <p:extLst>
      <p:ext uri="{BB962C8B-B14F-4D97-AF65-F5344CB8AC3E}">
        <p14:creationId xmlns:p14="http://schemas.microsoft.com/office/powerpoint/2010/main" val="207805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sz="half" idx="2"/>
          </p:nvPr>
        </p:nvSpPr>
        <p:spPr>
          <a:xfrm>
            <a:off x="839788" y="2027997"/>
            <a:ext cx="5157787" cy="4088718"/>
          </a:xfrm>
        </p:spPr>
        <p:txBody>
          <a:bodyPr>
            <a:normAutofit lnSpcReduction="10000"/>
          </a:bodyPr>
          <a:lstStyle/>
          <a:p>
            <a:r>
              <a:rPr lang="en-US" dirty="0" smtClean="0"/>
              <a:t>Scalability</a:t>
            </a:r>
          </a:p>
          <a:p>
            <a:pPr lvl="1"/>
            <a:r>
              <a:rPr lang="en-US" dirty="0" smtClean="0"/>
              <a:t>Identify and remove choke points</a:t>
            </a:r>
          </a:p>
          <a:p>
            <a:r>
              <a:rPr lang="en-US" dirty="0" smtClean="0"/>
              <a:t>Efficiency</a:t>
            </a:r>
          </a:p>
          <a:p>
            <a:pPr lvl="1"/>
            <a:r>
              <a:rPr lang="en-US" dirty="0" smtClean="0"/>
              <a:t>Use maximum compute at all times</a:t>
            </a:r>
          </a:p>
          <a:p>
            <a:r>
              <a:rPr lang="en-US" dirty="0" smtClean="0"/>
              <a:t>Security</a:t>
            </a:r>
          </a:p>
          <a:p>
            <a:pPr lvl="1"/>
            <a:r>
              <a:rPr lang="en-US" dirty="0" smtClean="0"/>
              <a:t>Separate customer workloads</a:t>
            </a:r>
          </a:p>
          <a:p>
            <a:r>
              <a:rPr lang="en-US" dirty="0" smtClean="0"/>
              <a:t>Throughput</a:t>
            </a:r>
          </a:p>
          <a:p>
            <a:pPr lvl="1"/>
            <a:r>
              <a:rPr lang="en-US" dirty="0" smtClean="0"/>
              <a:t>Get users their results as fast as possible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5342" y="1690688"/>
            <a:ext cx="3594100" cy="1371046"/>
          </a:xfrm>
          <a:prstGeom prst="rect">
            <a:avLst/>
          </a:prstGeom>
        </p:spPr>
      </p:pic>
      <p:pic>
        <p:nvPicPr>
          <p:cNvPr id="5" name="Picture 4"/>
          <p:cNvPicPr>
            <a:picLocks noChangeAspect="1"/>
          </p:cNvPicPr>
          <p:nvPr/>
        </p:nvPicPr>
        <p:blipFill>
          <a:blip r:embed="rId3"/>
          <a:stretch>
            <a:fillRect/>
          </a:stretch>
        </p:blipFill>
        <p:spPr>
          <a:xfrm>
            <a:off x="7112536" y="3400205"/>
            <a:ext cx="3139712" cy="2933954"/>
          </a:xfrm>
          <a:prstGeom prst="rect">
            <a:avLst/>
          </a:prstGeom>
        </p:spPr>
      </p:pic>
    </p:spTree>
    <p:extLst>
      <p:ext uri="{BB962C8B-B14F-4D97-AF65-F5344CB8AC3E}">
        <p14:creationId xmlns:p14="http://schemas.microsoft.com/office/powerpoint/2010/main" val="251598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Current Deployment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7"/>
            <a:ext cx="4975086" cy="4355048"/>
          </a:xfrm>
        </p:spPr>
        <p:txBody>
          <a:bodyPr>
            <a:normAutofit lnSpcReduction="10000"/>
          </a:bodyPr>
          <a:lstStyle/>
          <a:p>
            <a:r>
              <a:rPr lang="en-US" dirty="0" smtClean="0"/>
              <a:t>VMware Products</a:t>
            </a:r>
          </a:p>
          <a:p>
            <a:pPr lvl="1"/>
            <a:r>
              <a:rPr lang="en-US" dirty="0" err="1" smtClean="0"/>
              <a:t>vCenter</a:t>
            </a:r>
            <a:endParaRPr lang="en-US" dirty="0" smtClean="0"/>
          </a:p>
          <a:p>
            <a:pPr lvl="1"/>
            <a:r>
              <a:rPr lang="en-US" dirty="0" err="1" smtClean="0"/>
              <a:t>ESXi</a:t>
            </a:r>
            <a:endParaRPr lang="en-US" dirty="0" smtClean="0"/>
          </a:p>
          <a:p>
            <a:pPr lvl="1"/>
            <a:r>
              <a:rPr lang="en-US" dirty="0" smtClean="0"/>
              <a:t>NSX</a:t>
            </a:r>
          </a:p>
          <a:p>
            <a:pPr lvl="1"/>
            <a:r>
              <a:rPr lang="en-US" dirty="0" err="1" smtClean="0"/>
              <a:t>LogInsight</a:t>
            </a:r>
            <a:endParaRPr lang="en-US" dirty="0" smtClean="0"/>
          </a:p>
          <a:p>
            <a:r>
              <a:rPr lang="en-US" dirty="0" smtClean="0"/>
              <a:t>Kubernetes</a:t>
            </a:r>
          </a:p>
          <a:p>
            <a:pPr lvl="1"/>
            <a:r>
              <a:rPr lang="en-US" dirty="0" smtClean="0"/>
              <a:t>Rancher</a:t>
            </a:r>
          </a:p>
          <a:p>
            <a:r>
              <a:rPr lang="en-US" dirty="0" smtClean="0"/>
              <a:t>Lots of PowerShell</a:t>
            </a:r>
          </a:p>
          <a:p>
            <a:pPr lvl="1"/>
            <a:r>
              <a:rPr lang="en-US" dirty="0" smtClean="0"/>
              <a:t>Automation &amp; Monitoring</a:t>
            </a:r>
          </a:p>
          <a:p>
            <a:r>
              <a:rPr lang="en-US" dirty="0" smtClean="0"/>
              <a:t>Lots of Python</a:t>
            </a:r>
          </a:p>
          <a:p>
            <a:pPr lvl="1"/>
            <a:r>
              <a:rPr lang="en-US" dirty="0"/>
              <a:t>Automation &amp; </a:t>
            </a:r>
            <a:r>
              <a:rPr lang="en-US" dirty="0" smtClean="0"/>
              <a:t>Monitoring</a:t>
            </a:r>
            <a:endParaRPr lang="en-US" dirty="0"/>
          </a:p>
        </p:txBody>
      </p:sp>
      <p:sp>
        <p:nvSpPr>
          <p:cNvPr id="4" name="Content Placeholder 2">
            <a:extLst>
              <a:ext uri="{FF2B5EF4-FFF2-40B4-BE49-F238E27FC236}">
                <a16:creationId xmlns:a16="http://schemas.microsoft.com/office/drawing/2014/main" id="{5F952AC2-1C4E-E2B5-DDD6-B966DCAEADDA}"/>
              </a:ext>
            </a:extLst>
          </p:cNvPr>
          <p:cNvSpPr txBox="1">
            <a:spLocks/>
          </p:cNvSpPr>
          <p:nvPr/>
        </p:nvSpPr>
        <p:spPr>
          <a:xfrm>
            <a:off x="6096000" y="2027997"/>
            <a:ext cx="3607925"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Other Stuff</a:t>
            </a:r>
          </a:p>
          <a:p>
            <a:pPr lvl="1"/>
            <a:r>
              <a:rPr lang="en-US" sz="1600" dirty="0" smtClean="0"/>
              <a:t>Single Namespace per Test Range (</a:t>
            </a:r>
            <a:r>
              <a:rPr lang="en-US" sz="1600" dirty="0"/>
              <a:t>o</a:t>
            </a:r>
            <a:r>
              <a:rPr lang="en-US" sz="1600" dirty="0" smtClean="0"/>
              <a:t>ur software)</a:t>
            </a:r>
          </a:p>
          <a:p>
            <a:pPr lvl="1"/>
            <a:r>
              <a:rPr lang="en-US" sz="1600" dirty="0" smtClean="0"/>
              <a:t>Each Test Range has its own NSX Domain</a:t>
            </a:r>
          </a:p>
          <a:p>
            <a:pPr lvl="1"/>
            <a:r>
              <a:rPr lang="en-US" sz="1600" dirty="0" smtClean="0"/>
              <a:t>Assign a test range per customer </a:t>
            </a:r>
          </a:p>
          <a:p>
            <a:pPr lvl="2"/>
            <a:r>
              <a:rPr lang="en-US" sz="1200" dirty="0" smtClean="0"/>
              <a:t>Or allow them to share based on SLA’s</a:t>
            </a:r>
          </a:p>
          <a:p>
            <a:pPr lvl="1"/>
            <a:r>
              <a:rPr lang="en-US" sz="1600" dirty="0" smtClean="0"/>
              <a:t>No </a:t>
            </a:r>
            <a:r>
              <a:rPr lang="en-US" sz="1600" dirty="0" err="1" smtClean="0"/>
              <a:t>vSan</a:t>
            </a:r>
            <a:endParaRPr lang="en-US" dirty="0" smtClean="0"/>
          </a:p>
          <a:p>
            <a:pPr lvl="1"/>
            <a:r>
              <a:rPr lang="en-US" sz="1600" dirty="0" smtClean="0"/>
              <a:t>Storage is NFS &amp; iSCSI</a:t>
            </a:r>
          </a:p>
          <a:p>
            <a:pPr lvl="1"/>
            <a:r>
              <a:rPr lang="en-US" sz="1600" dirty="0" smtClean="0"/>
              <a:t>Commodity Hardware</a:t>
            </a:r>
          </a:p>
        </p:txBody>
      </p:sp>
      <p:pic>
        <p:nvPicPr>
          <p:cNvPr id="5" name="Picture 4"/>
          <p:cNvPicPr>
            <a:picLocks noChangeAspect="1"/>
          </p:cNvPicPr>
          <p:nvPr/>
        </p:nvPicPr>
        <p:blipFill>
          <a:blip r:embed="rId2"/>
          <a:stretch>
            <a:fillRect/>
          </a:stretch>
        </p:blipFill>
        <p:spPr>
          <a:xfrm>
            <a:off x="9334099" y="134991"/>
            <a:ext cx="2461473" cy="2255715"/>
          </a:xfrm>
          <a:prstGeom prst="rect">
            <a:avLst/>
          </a:prstGeom>
        </p:spPr>
      </p:pic>
      <p:cxnSp>
        <p:nvCxnSpPr>
          <p:cNvPr id="8" name="Straight Connector 7"/>
          <p:cNvCxnSpPr/>
          <p:nvPr/>
        </p:nvCxnSpPr>
        <p:spPr>
          <a:xfrm>
            <a:off x="9232777" y="284085"/>
            <a:ext cx="2414726" cy="18199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448800" y="365126"/>
            <a:ext cx="2123768" cy="1662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9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rved Up Arrow 149"/>
          <p:cNvSpPr/>
          <p:nvPr/>
        </p:nvSpPr>
        <p:spPr>
          <a:xfrm rot="10800000" flipV="1">
            <a:off x="2530136" y="4730762"/>
            <a:ext cx="2875127" cy="6632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712153A-A776-CADC-0E02-35B05F7AF269}"/>
              </a:ext>
            </a:extLst>
          </p:cNvPr>
          <p:cNvSpPr>
            <a:spLocks noGrp="1"/>
          </p:cNvSpPr>
          <p:nvPr>
            <p:ph type="title"/>
          </p:nvPr>
        </p:nvSpPr>
        <p:spPr>
          <a:xfrm>
            <a:off x="839788" y="457200"/>
            <a:ext cx="3932237" cy="530225"/>
          </a:xfrm>
        </p:spPr>
        <p:txBody>
          <a:bodyPr>
            <a:normAutofit fontScale="90000"/>
          </a:bodyPr>
          <a:lstStyle/>
          <a:p>
            <a:r>
              <a:rPr lang="en-US" dirty="0" smtClean="0"/>
              <a:t>Current Architecture</a:t>
            </a:r>
            <a:endParaRPr lang="en-US" dirty="0"/>
          </a:p>
        </p:txBody>
      </p:sp>
      <p:pic>
        <p:nvPicPr>
          <p:cNvPr id="5"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6944420" y="3477330"/>
            <a:ext cx="758952" cy="758952"/>
          </a:xfrm>
          <a:prstGeom prst="rect">
            <a:avLst/>
          </a:prstGeom>
        </p:spPr>
      </p:pic>
      <p:pic>
        <p:nvPicPr>
          <p:cNvPr id="7"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7771523" y="3477330"/>
            <a:ext cx="758952" cy="758952"/>
          </a:xfrm>
          <a:prstGeom prst="rect">
            <a:avLst/>
          </a:prstGeom>
        </p:spPr>
      </p:pic>
      <p:pic>
        <p:nvPicPr>
          <p:cNvPr id="8"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8598626" y="3477330"/>
            <a:ext cx="758952" cy="758952"/>
          </a:xfrm>
          <a:prstGeom prst="rect">
            <a:avLst/>
          </a:prstGeom>
        </p:spPr>
      </p:pic>
      <p:pic>
        <p:nvPicPr>
          <p:cNvPr id="9"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9347084" y="3477330"/>
            <a:ext cx="758952" cy="758952"/>
          </a:xfrm>
          <a:prstGeom prst="rect">
            <a:avLst/>
          </a:prstGeom>
        </p:spPr>
      </p:pic>
      <p:pic>
        <p:nvPicPr>
          <p:cNvPr id="10"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0106036" y="3477330"/>
            <a:ext cx="758952" cy="758952"/>
          </a:xfrm>
          <a:prstGeom prst="rect">
            <a:avLst/>
          </a:prstGeom>
        </p:spPr>
      </p:pic>
      <p:pic>
        <p:nvPicPr>
          <p:cNvPr id="11"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006738" y="3477330"/>
            <a:ext cx="758952" cy="758952"/>
          </a:xfrm>
          <a:prstGeom prst="rect">
            <a:avLst/>
          </a:prstGeom>
        </p:spPr>
      </p:pic>
      <p:pic>
        <p:nvPicPr>
          <p:cNvPr id="12"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833841" y="3477330"/>
            <a:ext cx="758952" cy="758952"/>
          </a:xfrm>
          <a:prstGeom prst="rect">
            <a:avLst/>
          </a:prstGeom>
        </p:spPr>
      </p:pic>
      <p:pic>
        <p:nvPicPr>
          <p:cNvPr id="13"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2660944" y="3477330"/>
            <a:ext cx="758952" cy="758952"/>
          </a:xfrm>
          <a:prstGeom prst="rect">
            <a:avLst/>
          </a:prstGeom>
        </p:spPr>
      </p:pic>
      <p:grpSp>
        <p:nvGrpSpPr>
          <p:cNvPr id="14" name="Group 13" descr="Cloud Scale&#10;">
            <a:extLst>
              <a:ext uri="{FF2B5EF4-FFF2-40B4-BE49-F238E27FC236}">
                <a16:creationId xmlns:a16="http://schemas.microsoft.com/office/drawing/2014/main" id="{951784B2-0EB7-9D47-964F-8761A9396FDF}"/>
              </a:ext>
            </a:extLst>
          </p:cNvPr>
          <p:cNvGrpSpPr/>
          <p:nvPr/>
        </p:nvGrpSpPr>
        <p:grpSpPr>
          <a:xfrm>
            <a:off x="7102007" y="701337"/>
            <a:ext cx="3364766" cy="2637686"/>
            <a:chOff x="4485315" y="1948072"/>
            <a:chExt cx="601365" cy="600837"/>
          </a:xfrm>
        </p:grpSpPr>
        <p:sp>
          <p:nvSpPr>
            <p:cNvPr id="15" name="Picture Placeholder 86">
              <a:extLst>
                <a:ext uri="{FF2B5EF4-FFF2-40B4-BE49-F238E27FC236}">
                  <a16:creationId xmlns:a16="http://schemas.microsoft.com/office/drawing/2014/main" id="{8217F620-C7D6-EA46-900A-CF0F96711E72}"/>
                </a:ext>
              </a:extLst>
            </p:cNvPr>
            <p:cNvSpPr/>
            <p:nvPr/>
          </p:nvSpPr>
          <p:spPr>
            <a:xfrm>
              <a:off x="4952788" y="2425896"/>
              <a:ext cx="133891" cy="123013"/>
            </a:xfrm>
            <a:custGeom>
              <a:avLst/>
              <a:gdLst>
                <a:gd name="connsiteX0" fmla="*/ 103534 w 133891"/>
                <a:gd name="connsiteY0" fmla="*/ 81208 h 123013"/>
                <a:gd name="connsiteX1" fmla="*/ 22326 w 133891"/>
                <a:gd name="connsiteY1" fmla="*/ 0 h 123013"/>
                <a:gd name="connsiteX2" fmla="*/ 0 w 133891"/>
                <a:gd name="connsiteY2" fmla="*/ 0 h 123013"/>
                <a:gd name="connsiteX3" fmla="*/ 92402 w 133891"/>
                <a:gd name="connsiteY3" fmla="*/ 92402 h 123013"/>
                <a:gd name="connsiteX4" fmla="*/ 76970 w 133891"/>
                <a:gd name="connsiteY4" fmla="*/ 107708 h 123013"/>
                <a:gd name="connsiteX5" fmla="*/ 133892 w 133891"/>
                <a:gd name="connsiteY5" fmla="*/ 123014 h 123013"/>
                <a:gd name="connsiteX6" fmla="*/ 118649 w 133891"/>
                <a:gd name="connsiteY6" fmla="*/ 66092 h 12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891" h="123013">
                  <a:moveTo>
                    <a:pt x="103534" y="81208"/>
                  </a:moveTo>
                  <a:lnTo>
                    <a:pt x="22326" y="0"/>
                  </a:lnTo>
                  <a:lnTo>
                    <a:pt x="0" y="0"/>
                  </a:lnTo>
                  <a:lnTo>
                    <a:pt x="92402" y="92402"/>
                  </a:lnTo>
                  <a:lnTo>
                    <a:pt x="76970" y="107708"/>
                  </a:lnTo>
                  <a:lnTo>
                    <a:pt x="133892" y="123014"/>
                  </a:lnTo>
                  <a:lnTo>
                    <a:pt x="118649" y="66092"/>
                  </a:lnTo>
                  <a:close/>
                </a:path>
              </a:pathLst>
            </a:custGeom>
            <a:solidFill>
              <a:schemeClr val="accent2"/>
            </a:solidFill>
            <a:ln w="6271" cap="flat">
              <a:noFill/>
              <a:prstDash val="solid"/>
              <a:miter/>
            </a:ln>
          </p:spPr>
          <p:txBody>
            <a:bodyPr rtlCol="0" anchor="ctr"/>
            <a:lstStyle/>
            <a:p>
              <a:endParaRPr lang="en-US"/>
            </a:p>
          </p:txBody>
        </p:sp>
        <p:sp>
          <p:nvSpPr>
            <p:cNvPr id="16" name="Picture Placeholder 86">
              <a:extLst>
                <a:ext uri="{FF2B5EF4-FFF2-40B4-BE49-F238E27FC236}">
                  <a16:creationId xmlns:a16="http://schemas.microsoft.com/office/drawing/2014/main" id="{8217F620-C7D6-EA46-900A-CF0F96711E72}"/>
                </a:ext>
              </a:extLst>
            </p:cNvPr>
            <p:cNvSpPr/>
            <p:nvPr/>
          </p:nvSpPr>
          <p:spPr>
            <a:xfrm>
              <a:off x="4485843" y="1948072"/>
              <a:ext cx="194987" cy="188346"/>
            </a:xfrm>
            <a:custGeom>
              <a:avLst/>
              <a:gdLst>
                <a:gd name="connsiteX0" fmla="*/ 42565 w 194987"/>
                <a:gd name="connsiteY0" fmla="*/ 31117 h 188346"/>
                <a:gd name="connsiteX1" fmla="*/ 58123 w 194987"/>
                <a:gd name="connsiteY1" fmla="*/ 15495 h 188346"/>
                <a:gd name="connsiteX2" fmla="*/ 0 w 194987"/>
                <a:gd name="connsiteY2" fmla="*/ 0 h 188346"/>
                <a:gd name="connsiteX3" fmla="*/ 15559 w 194987"/>
                <a:gd name="connsiteY3" fmla="*/ 57870 h 188346"/>
                <a:gd name="connsiteX4" fmla="*/ 31623 w 194987"/>
                <a:gd name="connsiteY4" fmla="*/ 42312 h 188346"/>
                <a:gd name="connsiteX5" fmla="*/ 177468 w 194987"/>
                <a:gd name="connsiteY5" fmla="*/ 188347 h 188346"/>
                <a:gd name="connsiteX6" fmla="*/ 194987 w 194987"/>
                <a:gd name="connsiteY6" fmla="*/ 183477 h 18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87" h="188346">
                  <a:moveTo>
                    <a:pt x="42565" y="31117"/>
                  </a:moveTo>
                  <a:lnTo>
                    <a:pt x="58123" y="15495"/>
                  </a:lnTo>
                  <a:lnTo>
                    <a:pt x="0" y="0"/>
                  </a:lnTo>
                  <a:lnTo>
                    <a:pt x="15559" y="57870"/>
                  </a:lnTo>
                  <a:lnTo>
                    <a:pt x="31623" y="42312"/>
                  </a:lnTo>
                  <a:lnTo>
                    <a:pt x="177468" y="188347"/>
                  </a:lnTo>
                  <a:cubicBezTo>
                    <a:pt x="183183" y="186303"/>
                    <a:pt x="189038" y="184675"/>
                    <a:pt x="194987" y="183477"/>
                  </a:cubicBezTo>
                  <a:close/>
                </a:path>
              </a:pathLst>
            </a:custGeom>
            <a:solidFill>
              <a:schemeClr val="accent2"/>
            </a:solidFill>
            <a:ln w="6271" cap="flat">
              <a:noFill/>
              <a:prstDash val="solid"/>
              <a:miter/>
            </a:ln>
          </p:spPr>
          <p:txBody>
            <a:bodyPr rtlCol="0" anchor="ctr"/>
            <a:lstStyle/>
            <a:p>
              <a:endParaRPr lang="en-US"/>
            </a:p>
          </p:txBody>
        </p:sp>
        <p:sp>
          <p:nvSpPr>
            <p:cNvPr id="17" name="Picture Placeholder 86">
              <a:extLst>
                <a:ext uri="{FF2B5EF4-FFF2-40B4-BE49-F238E27FC236}">
                  <a16:creationId xmlns:a16="http://schemas.microsoft.com/office/drawing/2014/main" id="{8217F620-C7D6-EA46-900A-CF0F96711E72}"/>
                </a:ext>
              </a:extLst>
            </p:cNvPr>
            <p:cNvSpPr/>
            <p:nvPr/>
          </p:nvSpPr>
          <p:spPr>
            <a:xfrm>
              <a:off x="4948867" y="1948072"/>
              <a:ext cx="137813" cy="136484"/>
            </a:xfrm>
            <a:custGeom>
              <a:avLst/>
              <a:gdLst>
                <a:gd name="connsiteX0" fmla="*/ 107012 w 137813"/>
                <a:gd name="connsiteY0" fmla="*/ 42312 h 136484"/>
                <a:gd name="connsiteX1" fmla="*/ 122571 w 137813"/>
                <a:gd name="connsiteY1" fmla="*/ 57870 h 136484"/>
                <a:gd name="connsiteX2" fmla="*/ 137813 w 137813"/>
                <a:gd name="connsiteY2" fmla="*/ 0 h 136484"/>
                <a:gd name="connsiteX3" fmla="*/ 79943 w 137813"/>
                <a:gd name="connsiteY3" fmla="*/ 15495 h 136484"/>
                <a:gd name="connsiteX4" fmla="*/ 95565 w 137813"/>
                <a:gd name="connsiteY4" fmla="*/ 31117 h 136484"/>
                <a:gd name="connsiteX5" fmla="*/ 0 w 137813"/>
                <a:gd name="connsiteY5" fmla="*/ 126871 h 136484"/>
                <a:gd name="connsiteX6" fmla="*/ 12649 w 137813"/>
                <a:gd name="connsiteY6" fmla="*/ 136485 h 13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13" h="136484">
                  <a:moveTo>
                    <a:pt x="107012" y="42312"/>
                  </a:moveTo>
                  <a:lnTo>
                    <a:pt x="122571" y="57870"/>
                  </a:lnTo>
                  <a:lnTo>
                    <a:pt x="137813" y="0"/>
                  </a:lnTo>
                  <a:lnTo>
                    <a:pt x="79943" y="15495"/>
                  </a:lnTo>
                  <a:lnTo>
                    <a:pt x="95565" y="31117"/>
                  </a:lnTo>
                  <a:lnTo>
                    <a:pt x="0" y="126871"/>
                  </a:lnTo>
                  <a:cubicBezTo>
                    <a:pt x="4376" y="129860"/>
                    <a:pt x="8598" y="133069"/>
                    <a:pt x="12649" y="136485"/>
                  </a:cubicBezTo>
                  <a:close/>
                </a:path>
              </a:pathLst>
            </a:custGeom>
            <a:solidFill>
              <a:schemeClr val="accent2"/>
            </a:solidFill>
            <a:ln w="6271" cap="flat">
              <a:noFill/>
              <a:prstDash val="solid"/>
              <a:miter/>
            </a:ln>
          </p:spPr>
          <p:txBody>
            <a:bodyPr rtlCol="0" anchor="ctr"/>
            <a:lstStyle/>
            <a:p>
              <a:endParaRPr lang="en-US"/>
            </a:p>
          </p:txBody>
        </p:sp>
        <p:sp>
          <p:nvSpPr>
            <p:cNvPr id="18" name="Picture Placeholder 86">
              <a:extLst>
                <a:ext uri="{FF2B5EF4-FFF2-40B4-BE49-F238E27FC236}">
                  <a16:creationId xmlns:a16="http://schemas.microsoft.com/office/drawing/2014/main" id="{8217F620-C7D6-EA46-900A-CF0F96711E72}"/>
                </a:ext>
              </a:extLst>
            </p:cNvPr>
            <p:cNvSpPr/>
            <p:nvPr/>
          </p:nvSpPr>
          <p:spPr>
            <a:xfrm>
              <a:off x="4486096" y="2427350"/>
              <a:ext cx="133132" cy="121369"/>
            </a:xfrm>
            <a:custGeom>
              <a:avLst/>
              <a:gdLst>
                <a:gd name="connsiteX0" fmla="*/ 30674 w 133132"/>
                <a:gd name="connsiteY0" fmla="*/ 79753 h 121369"/>
                <a:gd name="connsiteX1" fmla="*/ 15306 w 133132"/>
                <a:gd name="connsiteY1" fmla="*/ 64448 h 121369"/>
                <a:gd name="connsiteX2" fmla="*/ 0 w 133132"/>
                <a:gd name="connsiteY2" fmla="*/ 121369 h 121369"/>
                <a:gd name="connsiteX3" fmla="*/ 56921 w 133132"/>
                <a:gd name="connsiteY3" fmla="*/ 106064 h 121369"/>
                <a:gd name="connsiteX4" fmla="*/ 41616 w 133132"/>
                <a:gd name="connsiteY4" fmla="*/ 90758 h 121369"/>
                <a:gd name="connsiteX5" fmla="*/ 133133 w 133132"/>
                <a:gd name="connsiteY5" fmla="*/ 0 h 121369"/>
                <a:gd name="connsiteX6" fmla="*/ 110681 w 133132"/>
                <a:gd name="connsiteY6" fmla="*/ 0 h 1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132" h="121369">
                  <a:moveTo>
                    <a:pt x="30674" y="79753"/>
                  </a:moveTo>
                  <a:lnTo>
                    <a:pt x="15306" y="64448"/>
                  </a:lnTo>
                  <a:lnTo>
                    <a:pt x="0" y="121369"/>
                  </a:lnTo>
                  <a:lnTo>
                    <a:pt x="56921" y="106064"/>
                  </a:lnTo>
                  <a:lnTo>
                    <a:pt x="41616" y="90758"/>
                  </a:lnTo>
                  <a:lnTo>
                    <a:pt x="133133" y="0"/>
                  </a:lnTo>
                  <a:lnTo>
                    <a:pt x="110681" y="0"/>
                  </a:lnTo>
                  <a:close/>
                </a:path>
              </a:pathLst>
            </a:custGeom>
            <a:solidFill>
              <a:schemeClr val="accent2"/>
            </a:solidFill>
            <a:ln w="6271" cap="flat">
              <a:noFill/>
              <a:prstDash val="solid"/>
              <a:miter/>
            </a:ln>
          </p:spPr>
          <p:txBody>
            <a:bodyPr rtlCol="0" anchor="ctr"/>
            <a:lstStyle/>
            <a:p>
              <a:endParaRPr lang="en-US"/>
            </a:p>
          </p:txBody>
        </p:sp>
        <p:sp>
          <p:nvSpPr>
            <p:cNvPr id="19" name="Picture Placeholder 86">
              <a:extLst>
                <a:ext uri="{FF2B5EF4-FFF2-40B4-BE49-F238E27FC236}">
                  <a16:creationId xmlns:a16="http://schemas.microsoft.com/office/drawing/2014/main" id="{8217F620-C7D6-EA46-900A-CF0F96711E72}"/>
                </a:ext>
              </a:extLst>
            </p:cNvPr>
            <p:cNvSpPr/>
            <p:nvPr/>
          </p:nvSpPr>
          <p:spPr>
            <a:xfrm>
              <a:off x="4485315" y="2067734"/>
              <a:ext cx="600836" cy="343489"/>
            </a:xfrm>
            <a:custGeom>
              <a:avLst/>
              <a:gdLst>
                <a:gd name="connsiteX0" fmla="*/ 387909 w 600836"/>
                <a:gd name="connsiteY0" fmla="*/ 15938 h 343489"/>
                <a:gd name="connsiteX1" fmla="*/ 390692 w 600836"/>
                <a:gd name="connsiteY1" fmla="*/ 15938 h 343489"/>
                <a:gd name="connsiteX2" fmla="*/ 501752 w 600836"/>
                <a:gd name="connsiteY2" fmla="*/ 130287 h 343489"/>
                <a:gd name="connsiteX3" fmla="*/ 502954 w 600836"/>
                <a:gd name="connsiteY3" fmla="*/ 143315 h 343489"/>
                <a:gd name="connsiteX4" fmla="*/ 516046 w 600836"/>
                <a:gd name="connsiteY4" fmla="*/ 144580 h 343489"/>
                <a:gd name="connsiteX5" fmla="*/ 584984 w 600836"/>
                <a:gd name="connsiteY5" fmla="*/ 237362 h 343489"/>
                <a:gd name="connsiteX6" fmla="*/ 509088 w 600836"/>
                <a:gd name="connsiteY6" fmla="*/ 326539 h 343489"/>
                <a:gd name="connsiteX7" fmla="*/ 496882 w 600836"/>
                <a:gd name="connsiteY7" fmla="*/ 326539 h 343489"/>
                <a:gd name="connsiteX8" fmla="*/ 300377 w 600836"/>
                <a:gd name="connsiteY8" fmla="*/ 327108 h 343489"/>
                <a:gd name="connsiteX9" fmla="*/ 102353 w 600836"/>
                <a:gd name="connsiteY9" fmla="*/ 327994 h 343489"/>
                <a:gd name="connsiteX10" fmla="*/ 92424 w 600836"/>
                <a:gd name="connsiteY10" fmla="*/ 327994 h 343489"/>
                <a:gd name="connsiteX11" fmla="*/ 15833 w 600836"/>
                <a:gd name="connsiteY11" fmla="*/ 249316 h 343489"/>
                <a:gd name="connsiteX12" fmla="*/ 88060 w 600836"/>
                <a:gd name="connsiteY12" fmla="*/ 178101 h 343489"/>
                <a:gd name="connsiteX13" fmla="*/ 89894 w 600836"/>
                <a:gd name="connsiteY13" fmla="*/ 178101 h 343489"/>
                <a:gd name="connsiteX14" fmla="*/ 107729 w 600836"/>
                <a:gd name="connsiteY14" fmla="*/ 180631 h 343489"/>
                <a:gd name="connsiteX15" fmla="*/ 123857 w 600836"/>
                <a:gd name="connsiteY15" fmla="*/ 185121 h 343489"/>
                <a:gd name="connsiteX16" fmla="*/ 127399 w 600836"/>
                <a:gd name="connsiteY16" fmla="*/ 168677 h 343489"/>
                <a:gd name="connsiteX17" fmla="*/ 220054 w 600836"/>
                <a:gd name="connsiteY17" fmla="*/ 92782 h 343489"/>
                <a:gd name="connsiteX18" fmla="*/ 222394 w 600836"/>
                <a:gd name="connsiteY18" fmla="*/ 92782 h 343489"/>
                <a:gd name="connsiteX19" fmla="*/ 260785 w 600836"/>
                <a:gd name="connsiteY19" fmla="*/ 101953 h 343489"/>
                <a:gd name="connsiteX20" fmla="*/ 276217 w 600836"/>
                <a:gd name="connsiteY20" fmla="*/ 109479 h 343489"/>
                <a:gd name="connsiteX21" fmla="*/ 282541 w 600836"/>
                <a:gd name="connsiteY21" fmla="*/ 93478 h 343489"/>
                <a:gd name="connsiteX22" fmla="*/ 388036 w 600836"/>
                <a:gd name="connsiteY22" fmla="*/ 15812 h 343489"/>
                <a:gd name="connsiteX23" fmla="*/ 388036 w 600836"/>
                <a:gd name="connsiteY23" fmla="*/ 0 h 343489"/>
                <a:gd name="connsiteX24" fmla="*/ 267868 w 600836"/>
                <a:gd name="connsiteY24" fmla="*/ 87722 h 343489"/>
                <a:gd name="connsiteX25" fmla="*/ 223027 w 600836"/>
                <a:gd name="connsiteY25" fmla="*/ 76970 h 343489"/>
                <a:gd name="connsiteX26" fmla="*/ 220244 w 600836"/>
                <a:gd name="connsiteY26" fmla="*/ 76970 h 343489"/>
                <a:gd name="connsiteX27" fmla="*/ 112093 w 600836"/>
                <a:gd name="connsiteY27" fmla="*/ 165515 h 343489"/>
                <a:gd name="connsiteX28" fmla="*/ 90400 w 600836"/>
                <a:gd name="connsiteY28" fmla="*/ 162416 h 343489"/>
                <a:gd name="connsiteX29" fmla="*/ 88250 w 600836"/>
                <a:gd name="connsiteY29" fmla="*/ 162416 h 343489"/>
                <a:gd name="connsiteX30" fmla="*/ 21 w 600836"/>
                <a:gd name="connsiteY30" fmla="*/ 248620 h 343489"/>
                <a:gd name="connsiteX31" fmla="*/ 91981 w 600836"/>
                <a:gd name="connsiteY31" fmla="*/ 343489 h 343489"/>
                <a:gd name="connsiteX32" fmla="*/ 102353 w 600836"/>
                <a:gd name="connsiteY32" fmla="*/ 343489 h 343489"/>
                <a:gd name="connsiteX33" fmla="*/ 496882 w 600836"/>
                <a:gd name="connsiteY33" fmla="*/ 342287 h 343489"/>
                <a:gd name="connsiteX34" fmla="*/ 509088 w 600836"/>
                <a:gd name="connsiteY34" fmla="*/ 342287 h 343489"/>
                <a:gd name="connsiteX35" fmla="*/ 600795 w 600836"/>
                <a:gd name="connsiteY35" fmla="*/ 237615 h 343489"/>
                <a:gd name="connsiteX36" fmla="*/ 517500 w 600836"/>
                <a:gd name="connsiteY36" fmla="*/ 128769 h 343489"/>
                <a:gd name="connsiteX37" fmla="*/ 391008 w 600836"/>
                <a:gd name="connsiteY37" fmla="*/ 63 h 34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6" h="343489">
                  <a:moveTo>
                    <a:pt x="387909" y="15938"/>
                  </a:moveTo>
                  <a:lnTo>
                    <a:pt x="390692" y="15938"/>
                  </a:lnTo>
                  <a:cubicBezTo>
                    <a:pt x="448246" y="17329"/>
                    <a:pt x="495996" y="66535"/>
                    <a:pt x="501752" y="130287"/>
                  </a:cubicBezTo>
                  <a:lnTo>
                    <a:pt x="502954" y="143315"/>
                  </a:lnTo>
                  <a:lnTo>
                    <a:pt x="516046" y="144580"/>
                  </a:lnTo>
                  <a:cubicBezTo>
                    <a:pt x="555890" y="148375"/>
                    <a:pt x="586185" y="188853"/>
                    <a:pt x="584984" y="237362"/>
                  </a:cubicBezTo>
                  <a:cubicBezTo>
                    <a:pt x="583782" y="285872"/>
                    <a:pt x="549882" y="326539"/>
                    <a:pt x="509088" y="326539"/>
                  </a:cubicBezTo>
                  <a:lnTo>
                    <a:pt x="496882" y="326539"/>
                  </a:lnTo>
                  <a:cubicBezTo>
                    <a:pt x="467979" y="326539"/>
                    <a:pt x="383039" y="326539"/>
                    <a:pt x="300377" y="327108"/>
                  </a:cubicBezTo>
                  <a:cubicBezTo>
                    <a:pt x="217714" y="327678"/>
                    <a:pt x="131636" y="327994"/>
                    <a:pt x="102353" y="327994"/>
                  </a:cubicBezTo>
                  <a:lnTo>
                    <a:pt x="92424" y="327994"/>
                  </a:lnTo>
                  <a:cubicBezTo>
                    <a:pt x="52136" y="326919"/>
                    <a:pt x="14884" y="288655"/>
                    <a:pt x="15833" y="249316"/>
                  </a:cubicBezTo>
                  <a:cubicBezTo>
                    <a:pt x="16752" y="209979"/>
                    <a:pt x="48714" y="178466"/>
                    <a:pt x="88060" y="178101"/>
                  </a:cubicBezTo>
                  <a:lnTo>
                    <a:pt x="89894" y="178101"/>
                  </a:lnTo>
                  <a:cubicBezTo>
                    <a:pt x="95923" y="178184"/>
                    <a:pt x="101916" y="179034"/>
                    <a:pt x="107729" y="180631"/>
                  </a:cubicBezTo>
                  <a:lnTo>
                    <a:pt x="123857" y="185121"/>
                  </a:lnTo>
                  <a:lnTo>
                    <a:pt x="127399" y="168677"/>
                  </a:lnTo>
                  <a:cubicBezTo>
                    <a:pt x="136676" y="124788"/>
                    <a:pt x="175198" y="93235"/>
                    <a:pt x="220054" y="92782"/>
                  </a:cubicBezTo>
                  <a:lnTo>
                    <a:pt x="222394" y="92782"/>
                  </a:lnTo>
                  <a:cubicBezTo>
                    <a:pt x="235698" y="93070"/>
                    <a:pt x="248787" y="96196"/>
                    <a:pt x="260785" y="101953"/>
                  </a:cubicBezTo>
                  <a:lnTo>
                    <a:pt x="276217" y="109479"/>
                  </a:lnTo>
                  <a:lnTo>
                    <a:pt x="282541" y="93478"/>
                  </a:lnTo>
                  <a:cubicBezTo>
                    <a:pt x="300883" y="46296"/>
                    <a:pt x="342245" y="15812"/>
                    <a:pt x="388036" y="15812"/>
                  </a:cubicBezTo>
                  <a:moveTo>
                    <a:pt x="388036" y="0"/>
                  </a:moveTo>
                  <a:cubicBezTo>
                    <a:pt x="334276" y="0"/>
                    <a:pt x="287854" y="36113"/>
                    <a:pt x="267868" y="87722"/>
                  </a:cubicBezTo>
                  <a:cubicBezTo>
                    <a:pt x="253861" y="80975"/>
                    <a:pt x="238571" y="77309"/>
                    <a:pt x="223027" y="76970"/>
                  </a:cubicBezTo>
                  <a:lnTo>
                    <a:pt x="220244" y="76970"/>
                  </a:lnTo>
                  <a:cubicBezTo>
                    <a:pt x="167804" y="77231"/>
                    <a:pt x="122700" y="114158"/>
                    <a:pt x="112093" y="165515"/>
                  </a:cubicBezTo>
                  <a:cubicBezTo>
                    <a:pt x="105020" y="163578"/>
                    <a:pt x="97732" y="162537"/>
                    <a:pt x="90400" y="162416"/>
                  </a:cubicBezTo>
                  <a:lnTo>
                    <a:pt x="88250" y="162416"/>
                  </a:lnTo>
                  <a:cubicBezTo>
                    <a:pt x="40370" y="162570"/>
                    <a:pt x="1286" y="200757"/>
                    <a:pt x="21" y="248620"/>
                  </a:cubicBezTo>
                  <a:cubicBezTo>
                    <a:pt x="-1117" y="297509"/>
                    <a:pt x="43408" y="342161"/>
                    <a:pt x="91981" y="343489"/>
                  </a:cubicBezTo>
                  <a:lnTo>
                    <a:pt x="102353" y="343489"/>
                  </a:lnTo>
                  <a:cubicBezTo>
                    <a:pt x="160856" y="343489"/>
                    <a:pt x="438949" y="342287"/>
                    <a:pt x="496882" y="342287"/>
                  </a:cubicBezTo>
                  <a:lnTo>
                    <a:pt x="509088" y="342287"/>
                  </a:lnTo>
                  <a:cubicBezTo>
                    <a:pt x="558547" y="342287"/>
                    <a:pt x="599530" y="295675"/>
                    <a:pt x="600795" y="237615"/>
                  </a:cubicBezTo>
                  <a:cubicBezTo>
                    <a:pt x="602250" y="180694"/>
                    <a:pt x="565251" y="133323"/>
                    <a:pt x="517500" y="128769"/>
                  </a:cubicBezTo>
                  <a:cubicBezTo>
                    <a:pt x="511176" y="57744"/>
                    <a:pt x="457543" y="1644"/>
                    <a:pt x="391008" y="63"/>
                  </a:cubicBezTo>
                  <a:close/>
                </a:path>
              </a:pathLst>
            </a:custGeom>
            <a:solidFill>
              <a:schemeClr val="accent2"/>
            </a:solidFill>
            <a:ln w="6271" cap="flat">
              <a:noFill/>
              <a:prstDash val="solid"/>
              <a:miter/>
            </a:ln>
          </p:spPr>
          <p:txBody>
            <a:bodyPr rtlCol="0" anchor="ctr"/>
            <a:lstStyle/>
            <a:p>
              <a:endParaRPr lang="en-US"/>
            </a:p>
          </p:txBody>
        </p:sp>
      </p:grpSp>
      <p:sp>
        <p:nvSpPr>
          <p:cNvPr id="20" name="Picture Placeholder 74" descr="Public Cloud&#10;">
            <a:extLst>
              <a:ext uri="{FF2B5EF4-FFF2-40B4-BE49-F238E27FC236}">
                <a16:creationId xmlns:a16="http://schemas.microsoft.com/office/drawing/2014/main" id="{2950E7B0-F14E-2141-8904-B31CBB6E0EEB}"/>
              </a:ext>
            </a:extLst>
          </p:cNvPr>
          <p:cNvSpPr/>
          <p:nvPr/>
        </p:nvSpPr>
        <p:spPr>
          <a:xfrm>
            <a:off x="1085796" y="1775535"/>
            <a:ext cx="2198942" cy="1590254"/>
          </a:xfrm>
          <a:custGeom>
            <a:avLst/>
            <a:gdLst>
              <a:gd name="connsiteX0" fmla="*/ 387848 w 600835"/>
              <a:gd name="connsiteY0" fmla="*/ 15875 h 343425"/>
              <a:gd name="connsiteX1" fmla="*/ 390694 w 600835"/>
              <a:gd name="connsiteY1" fmla="*/ 15875 h 343425"/>
              <a:gd name="connsiteX2" fmla="*/ 501754 w 600835"/>
              <a:gd name="connsiteY2" fmla="*/ 130224 h 343425"/>
              <a:gd name="connsiteX3" fmla="*/ 502956 w 600835"/>
              <a:gd name="connsiteY3" fmla="*/ 143252 h 343425"/>
              <a:gd name="connsiteX4" fmla="*/ 515985 w 600835"/>
              <a:gd name="connsiteY4" fmla="*/ 144517 h 343425"/>
              <a:gd name="connsiteX5" fmla="*/ 584986 w 600835"/>
              <a:gd name="connsiteY5" fmla="*/ 237299 h 343425"/>
              <a:gd name="connsiteX6" fmla="*/ 509091 w 600835"/>
              <a:gd name="connsiteY6" fmla="*/ 326476 h 343425"/>
              <a:gd name="connsiteX7" fmla="*/ 496821 w 600835"/>
              <a:gd name="connsiteY7" fmla="*/ 326476 h 343425"/>
              <a:gd name="connsiteX8" fmla="*/ 300442 w 600835"/>
              <a:gd name="connsiteY8" fmla="*/ 327045 h 343425"/>
              <a:gd name="connsiteX9" fmla="*/ 102293 w 600835"/>
              <a:gd name="connsiteY9" fmla="*/ 327678 h 343425"/>
              <a:gd name="connsiteX10" fmla="*/ 92363 w 600835"/>
              <a:gd name="connsiteY10" fmla="*/ 327678 h 343425"/>
              <a:gd name="connsiteX11" fmla="*/ 15835 w 600835"/>
              <a:gd name="connsiteY11" fmla="*/ 249000 h 343425"/>
              <a:gd name="connsiteX12" fmla="*/ 87999 w 600835"/>
              <a:gd name="connsiteY12" fmla="*/ 178038 h 343425"/>
              <a:gd name="connsiteX13" fmla="*/ 89833 w 600835"/>
              <a:gd name="connsiteY13" fmla="*/ 178038 h 343425"/>
              <a:gd name="connsiteX14" fmla="*/ 107668 w 600835"/>
              <a:gd name="connsiteY14" fmla="*/ 180567 h 343425"/>
              <a:gd name="connsiteX15" fmla="*/ 123859 w 600835"/>
              <a:gd name="connsiteY15" fmla="*/ 185058 h 343425"/>
              <a:gd name="connsiteX16" fmla="*/ 127338 w 600835"/>
              <a:gd name="connsiteY16" fmla="*/ 168614 h 343425"/>
              <a:gd name="connsiteX17" fmla="*/ 220057 w 600835"/>
              <a:gd name="connsiteY17" fmla="*/ 92719 h 343425"/>
              <a:gd name="connsiteX18" fmla="*/ 222333 w 600835"/>
              <a:gd name="connsiteY18" fmla="*/ 92719 h 343425"/>
              <a:gd name="connsiteX19" fmla="*/ 260787 w 600835"/>
              <a:gd name="connsiteY19" fmla="*/ 101889 h 343425"/>
              <a:gd name="connsiteX20" fmla="*/ 276219 w 600835"/>
              <a:gd name="connsiteY20" fmla="*/ 109416 h 343425"/>
              <a:gd name="connsiteX21" fmla="*/ 282544 w 600835"/>
              <a:gd name="connsiteY21" fmla="*/ 93414 h 343425"/>
              <a:gd name="connsiteX22" fmla="*/ 387848 w 600835"/>
              <a:gd name="connsiteY22" fmla="*/ 15875 h 343425"/>
              <a:gd name="connsiteX23" fmla="*/ 387848 w 600835"/>
              <a:gd name="connsiteY23" fmla="*/ 63 h 343425"/>
              <a:gd name="connsiteX24" fmla="*/ 267681 w 600835"/>
              <a:gd name="connsiteY24" fmla="*/ 87785 h 343425"/>
              <a:gd name="connsiteX25" fmla="*/ 222776 w 600835"/>
              <a:gd name="connsiteY25" fmla="*/ 77034 h 343425"/>
              <a:gd name="connsiteX26" fmla="*/ 220057 w 600835"/>
              <a:gd name="connsiteY26" fmla="*/ 77034 h 343425"/>
              <a:gd name="connsiteX27" fmla="*/ 111906 w 600835"/>
              <a:gd name="connsiteY27" fmla="*/ 165578 h 343425"/>
              <a:gd name="connsiteX28" fmla="*/ 90149 w 600835"/>
              <a:gd name="connsiteY28" fmla="*/ 162479 h 343425"/>
              <a:gd name="connsiteX29" fmla="*/ 87999 w 600835"/>
              <a:gd name="connsiteY29" fmla="*/ 162479 h 343425"/>
              <a:gd name="connsiteX30" fmla="*/ 24 w 600835"/>
              <a:gd name="connsiteY30" fmla="*/ 248557 h 343425"/>
              <a:gd name="connsiteX31" fmla="*/ 91983 w 600835"/>
              <a:gd name="connsiteY31" fmla="*/ 343426 h 343425"/>
              <a:gd name="connsiteX32" fmla="*/ 102293 w 600835"/>
              <a:gd name="connsiteY32" fmla="*/ 343426 h 343425"/>
              <a:gd name="connsiteX33" fmla="*/ 496821 w 600835"/>
              <a:gd name="connsiteY33" fmla="*/ 342224 h 343425"/>
              <a:gd name="connsiteX34" fmla="*/ 509091 w 600835"/>
              <a:gd name="connsiteY34" fmla="*/ 342224 h 343425"/>
              <a:gd name="connsiteX35" fmla="*/ 600798 w 600835"/>
              <a:gd name="connsiteY35" fmla="*/ 237552 h 343425"/>
              <a:gd name="connsiteX36" fmla="*/ 517503 w 600835"/>
              <a:gd name="connsiteY36" fmla="*/ 128706 h 343425"/>
              <a:gd name="connsiteX37" fmla="*/ 391011 w 600835"/>
              <a:gd name="connsiteY37" fmla="*/ 0 h 34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5" h="343425">
                <a:moveTo>
                  <a:pt x="387848" y="15875"/>
                </a:moveTo>
                <a:lnTo>
                  <a:pt x="390694" y="15875"/>
                </a:lnTo>
                <a:cubicBezTo>
                  <a:pt x="448185" y="17266"/>
                  <a:pt x="495936" y="66472"/>
                  <a:pt x="501754" y="130224"/>
                </a:cubicBezTo>
                <a:lnTo>
                  <a:pt x="502956" y="143252"/>
                </a:lnTo>
                <a:lnTo>
                  <a:pt x="515985" y="144517"/>
                </a:lnTo>
                <a:cubicBezTo>
                  <a:pt x="555893" y="148312"/>
                  <a:pt x="586188" y="188789"/>
                  <a:pt x="584986" y="237299"/>
                </a:cubicBezTo>
                <a:cubicBezTo>
                  <a:pt x="583784" y="285809"/>
                  <a:pt x="549821" y="326476"/>
                  <a:pt x="509091" y="326476"/>
                </a:cubicBezTo>
                <a:lnTo>
                  <a:pt x="496821" y="326476"/>
                </a:lnTo>
                <a:cubicBezTo>
                  <a:pt x="467918" y="326476"/>
                  <a:pt x="382978" y="326476"/>
                  <a:pt x="300442" y="327045"/>
                </a:cubicBezTo>
                <a:cubicBezTo>
                  <a:pt x="217906" y="327614"/>
                  <a:pt x="131639" y="327678"/>
                  <a:pt x="102293" y="327678"/>
                </a:cubicBezTo>
                <a:lnTo>
                  <a:pt x="92363" y="327678"/>
                </a:lnTo>
                <a:cubicBezTo>
                  <a:pt x="52075" y="326602"/>
                  <a:pt x="14887" y="288339"/>
                  <a:pt x="15835" y="249000"/>
                </a:cubicBezTo>
                <a:cubicBezTo>
                  <a:pt x="16823" y="209758"/>
                  <a:pt x="48746" y="178366"/>
                  <a:pt x="87999" y="178038"/>
                </a:cubicBezTo>
                <a:lnTo>
                  <a:pt x="89833" y="178038"/>
                </a:lnTo>
                <a:cubicBezTo>
                  <a:pt x="95862" y="178115"/>
                  <a:pt x="101856" y="178966"/>
                  <a:pt x="107668" y="180567"/>
                </a:cubicBezTo>
                <a:lnTo>
                  <a:pt x="123859" y="185058"/>
                </a:lnTo>
                <a:lnTo>
                  <a:pt x="127338" y="168614"/>
                </a:lnTo>
                <a:cubicBezTo>
                  <a:pt x="136664" y="124728"/>
                  <a:pt x="175194" y="93190"/>
                  <a:pt x="220057" y="92719"/>
                </a:cubicBezTo>
                <a:lnTo>
                  <a:pt x="222333" y="92719"/>
                </a:lnTo>
                <a:cubicBezTo>
                  <a:pt x="235658" y="93005"/>
                  <a:pt x="248768" y="96131"/>
                  <a:pt x="260787" y="101889"/>
                </a:cubicBezTo>
                <a:lnTo>
                  <a:pt x="276219" y="109416"/>
                </a:lnTo>
                <a:lnTo>
                  <a:pt x="282544" y="93414"/>
                </a:lnTo>
                <a:cubicBezTo>
                  <a:pt x="300695" y="46359"/>
                  <a:pt x="341995" y="15875"/>
                  <a:pt x="387848" y="15875"/>
                </a:cubicBezTo>
                <a:moveTo>
                  <a:pt x="387848" y="63"/>
                </a:moveTo>
                <a:cubicBezTo>
                  <a:pt x="334152" y="63"/>
                  <a:pt x="287667" y="36177"/>
                  <a:pt x="267681" y="87785"/>
                </a:cubicBezTo>
                <a:cubicBezTo>
                  <a:pt x="253654" y="81031"/>
                  <a:pt x="238341" y="77365"/>
                  <a:pt x="222776" y="77034"/>
                </a:cubicBezTo>
                <a:lnTo>
                  <a:pt x="220057" y="77034"/>
                </a:lnTo>
                <a:cubicBezTo>
                  <a:pt x="167607" y="77270"/>
                  <a:pt x="122491" y="114208"/>
                  <a:pt x="111906" y="165578"/>
                </a:cubicBezTo>
                <a:cubicBezTo>
                  <a:pt x="104812" y="163637"/>
                  <a:pt x="97503" y="162596"/>
                  <a:pt x="90149" y="162479"/>
                </a:cubicBezTo>
                <a:lnTo>
                  <a:pt x="87999" y="162479"/>
                </a:lnTo>
                <a:cubicBezTo>
                  <a:pt x="40266" y="162767"/>
                  <a:pt x="1353" y="200841"/>
                  <a:pt x="24" y="248557"/>
                </a:cubicBezTo>
                <a:cubicBezTo>
                  <a:pt x="-1178" y="297446"/>
                  <a:pt x="43347" y="342098"/>
                  <a:pt x="91983" y="343426"/>
                </a:cubicBezTo>
                <a:lnTo>
                  <a:pt x="102293" y="343426"/>
                </a:lnTo>
                <a:cubicBezTo>
                  <a:pt x="160858" y="343426"/>
                  <a:pt x="438951" y="342224"/>
                  <a:pt x="496821" y="342224"/>
                </a:cubicBezTo>
                <a:lnTo>
                  <a:pt x="509091" y="342224"/>
                </a:lnTo>
                <a:cubicBezTo>
                  <a:pt x="558486" y="342224"/>
                  <a:pt x="599469" y="295612"/>
                  <a:pt x="600798" y="237552"/>
                </a:cubicBezTo>
                <a:cubicBezTo>
                  <a:pt x="602189" y="180631"/>
                  <a:pt x="565253" y="133259"/>
                  <a:pt x="517503" y="128706"/>
                </a:cubicBezTo>
                <a:cubicBezTo>
                  <a:pt x="511178" y="57680"/>
                  <a:pt x="457545" y="1581"/>
                  <a:pt x="391011" y="0"/>
                </a:cubicBezTo>
                <a:close/>
              </a:path>
            </a:pathLst>
          </a:custGeom>
          <a:solidFill>
            <a:schemeClr val="accent2"/>
          </a:solidFill>
          <a:ln w="6271" cap="flat">
            <a:noFill/>
            <a:prstDash val="solid"/>
            <a:miter/>
          </a:ln>
        </p:spPr>
        <p:txBody>
          <a:bodyPr rtlCol="0" anchor="ctr"/>
          <a:lstStyle/>
          <a:p>
            <a:endParaRPr lang="en-US"/>
          </a:p>
        </p:txBody>
      </p:sp>
      <p:pic>
        <p:nvPicPr>
          <p:cNvPr id="21" name="Picture Placeholder 86" descr="Rack Storage B&#10;">
            <a:extLst>
              <a:ext uri="{FF2B5EF4-FFF2-40B4-BE49-F238E27FC236}">
                <a16:creationId xmlns:a16="http://schemas.microsoft.com/office/drawing/2014/main" id="{A564C9B2-D6E9-204F-B81C-034F560862D1}"/>
              </a:ext>
            </a:extLst>
          </p:cNvPr>
          <p:cNvPicPr>
            <a:picLocks noGrp="1" noChangeAspect="1"/>
          </p:cNvPicPr>
          <p:nvPr>
            <p:ph type="pic" sz="quarter" idx="4294967295"/>
          </p:nvPr>
        </p:nvPicPr>
        <p:blipFill rotWithShape="1">
          <a:blip r:embed="rId9">
            <a:extLst>
              <a:ext uri="{96DAC541-7B7A-43D3-8B79-37D633B846F1}">
                <asvg:svgBlip xmlns:asvg="http://schemas.microsoft.com/office/drawing/2016/SVG/main" xmlns="" r:embed="rId10"/>
              </a:ext>
            </a:extLst>
          </a:blip>
          <a:srcRect l="104" r="104"/>
          <a:stretch/>
        </p:blipFill>
        <p:spPr>
          <a:xfrm>
            <a:off x="4802682" y="3477330"/>
            <a:ext cx="758952" cy="758952"/>
          </a:xfrm>
          <a:prstGeom prst="rect">
            <a:avLst/>
          </a:prstGeom>
        </p:spPr>
      </p:pic>
      <p:pic>
        <p:nvPicPr>
          <p:cNvPr id="22" name="Picture 21"/>
          <p:cNvPicPr>
            <a:picLocks noChangeAspect="1"/>
          </p:cNvPicPr>
          <p:nvPr/>
        </p:nvPicPr>
        <p:blipFill>
          <a:blip r:embed="rId11"/>
          <a:stretch>
            <a:fillRect/>
          </a:stretch>
        </p:blipFill>
        <p:spPr>
          <a:xfrm>
            <a:off x="1875000" y="2843272"/>
            <a:ext cx="580342" cy="306144"/>
          </a:xfrm>
          <a:prstGeom prst="rect">
            <a:avLst/>
          </a:prstGeom>
        </p:spPr>
      </p:pic>
      <p:pic>
        <p:nvPicPr>
          <p:cNvPr id="24" name="Picture 23"/>
          <p:cNvPicPr>
            <a:picLocks noChangeAspect="1"/>
          </p:cNvPicPr>
          <p:nvPr/>
        </p:nvPicPr>
        <p:blipFill>
          <a:blip r:embed="rId12"/>
          <a:stretch>
            <a:fillRect/>
          </a:stretch>
        </p:blipFill>
        <p:spPr>
          <a:xfrm>
            <a:off x="2263806" y="2040898"/>
            <a:ext cx="500443" cy="482044"/>
          </a:xfrm>
          <a:prstGeom prst="rect">
            <a:avLst/>
          </a:prstGeom>
        </p:spPr>
      </p:pic>
      <p:grpSp>
        <p:nvGrpSpPr>
          <p:cNvPr id="25" name="Picture Placeholder 98" descr="DNS">
            <a:extLst>
              <a:ext uri="{FF2B5EF4-FFF2-40B4-BE49-F238E27FC236}">
                <a16:creationId xmlns:a16="http://schemas.microsoft.com/office/drawing/2014/main" id="{37EF493B-5C2F-6641-9406-2CE22D97FF14}"/>
              </a:ext>
            </a:extLst>
          </p:cNvPr>
          <p:cNvGrpSpPr/>
          <p:nvPr/>
        </p:nvGrpSpPr>
        <p:grpSpPr>
          <a:xfrm>
            <a:off x="1361098" y="2835959"/>
            <a:ext cx="376898" cy="331484"/>
            <a:chOff x="8441789" y="3192254"/>
            <a:chExt cx="600836" cy="605884"/>
          </a:xfrm>
          <a:solidFill>
            <a:schemeClr val="accent2"/>
          </a:solidFill>
        </p:grpSpPr>
        <p:sp>
          <p:nvSpPr>
            <p:cNvPr id="26" name="Picture Placeholder 98">
              <a:extLst>
                <a:ext uri="{FF2B5EF4-FFF2-40B4-BE49-F238E27FC236}">
                  <a16:creationId xmlns:a16="http://schemas.microsoft.com/office/drawing/2014/main" id="{A1E99144-45A9-894A-B224-5F73004BFE92}"/>
                </a:ext>
              </a:extLst>
            </p:cNvPr>
            <p:cNvSpPr/>
            <p:nvPr/>
          </p:nvSpPr>
          <p:spPr>
            <a:xfrm>
              <a:off x="8573973" y="3306967"/>
              <a:ext cx="335203" cy="335902"/>
            </a:xfrm>
            <a:custGeom>
              <a:avLst/>
              <a:gdLst>
                <a:gd name="connsiteX0" fmla="*/ 167602 w 335203"/>
                <a:gd name="connsiteY0" fmla="*/ 0 h 335902"/>
                <a:gd name="connsiteX1" fmla="*/ 0 w 335203"/>
                <a:gd name="connsiteY1" fmla="*/ 167951 h 335902"/>
                <a:gd name="connsiteX2" fmla="*/ 167602 w 335203"/>
                <a:gd name="connsiteY2" fmla="*/ 335902 h 335902"/>
                <a:gd name="connsiteX3" fmla="*/ 335204 w 335203"/>
                <a:gd name="connsiteY3" fmla="*/ 167951 h 335902"/>
                <a:gd name="connsiteX4" fmla="*/ 167602 w 335203"/>
                <a:gd name="connsiteY4" fmla="*/ 0 h 335902"/>
                <a:gd name="connsiteX5" fmla="*/ 247924 w 335203"/>
                <a:gd name="connsiteY5" fmla="*/ 244005 h 335902"/>
                <a:gd name="connsiteX6" fmla="*/ 259309 w 335203"/>
                <a:gd name="connsiteY6" fmla="*/ 176190 h 335902"/>
                <a:gd name="connsiteX7" fmla="*/ 319392 w 335203"/>
                <a:gd name="connsiteY7" fmla="*/ 176190 h 335902"/>
                <a:gd name="connsiteX8" fmla="*/ 285239 w 335203"/>
                <a:gd name="connsiteY8" fmla="*/ 264286 h 335902"/>
                <a:gd name="connsiteX9" fmla="*/ 247924 w 335203"/>
                <a:gd name="connsiteY9" fmla="*/ 244005 h 335902"/>
                <a:gd name="connsiteX10" fmla="*/ 46802 w 335203"/>
                <a:gd name="connsiteY10" fmla="*/ 260483 h 335902"/>
                <a:gd name="connsiteX11" fmla="*/ 15812 w 335203"/>
                <a:gd name="connsiteY11" fmla="*/ 176190 h 335902"/>
                <a:gd name="connsiteX12" fmla="*/ 72100 w 335203"/>
                <a:gd name="connsiteY12" fmla="*/ 176190 h 335902"/>
                <a:gd name="connsiteX13" fmla="*/ 84117 w 335203"/>
                <a:gd name="connsiteY13" fmla="*/ 243371 h 335902"/>
                <a:gd name="connsiteX14" fmla="*/ 46802 w 335203"/>
                <a:gd name="connsiteY14" fmla="*/ 260483 h 335902"/>
                <a:gd name="connsiteX15" fmla="*/ 160012 w 335203"/>
                <a:gd name="connsiteY15" fmla="*/ 86194 h 335902"/>
                <a:gd name="connsiteX16" fmla="*/ 105621 w 335203"/>
                <a:gd name="connsiteY16" fmla="*/ 79222 h 335902"/>
                <a:gd name="connsiteX17" fmla="*/ 159380 w 335203"/>
                <a:gd name="connsiteY17" fmla="*/ 20915 h 335902"/>
                <a:gd name="connsiteX18" fmla="*/ 159380 w 335203"/>
                <a:gd name="connsiteY18" fmla="*/ 86194 h 335902"/>
                <a:gd name="connsiteX19" fmla="*/ 160012 w 335203"/>
                <a:gd name="connsiteY19" fmla="*/ 102038 h 335902"/>
                <a:gd name="connsiteX20" fmla="*/ 160012 w 335203"/>
                <a:gd name="connsiteY20" fmla="*/ 160346 h 335902"/>
                <a:gd name="connsiteX21" fmla="*/ 87912 w 335203"/>
                <a:gd name="connsiteY21" fmla="*/ 160346 h 335902"/>
                <a:gd name="connsiteX22" fmla="*/ 99929 w 335203"/>
                <a:gd name="connsiteY22" fmla="*/ 94433 h 335902"/>
                <a:gd name="connsiteX23" fmla="*/ 160012 w 335203"/>
                <a:gd name="connsiteY23" fmla="*/ 102038 h 335902"/>
                <a:gd name="connsiteX24" fmla="*/ 175824 w 335203"/>
                <a:gd name="connsiteY24" fmla="*/ 102038 h 335902"/>
                <a:gd name="connsiteX25" fmla="*/ 232745 w 335203"/>
                <a:gd name="connsiteY25" fmla="*/ 94433 h 335902"/>
                <a:gd name="connsiteX26" fmla="*/ 243497 w 335203"/>
                <a:gd name="connsiteY26" fmla="*/ 160346 h 335902"/>
                <a:gd name="connsiteX27" fmla="*/ 175824 w 335203"/>
                <a:gd name="connsiteY27" fmla="*/ 160346 h 335902"/>
                <a:gd name="connsiteX28" fmla="*/ 175824 w 335203"/>
                <a:gd name="connsiteY28" fmla="*/ 102038 h 335902"/>
                <a:gd name="connsiteX29" fmla="*/ 175824 w 335203"/>
                <a:gd name="connsiteY29" fmla="*/ 86194 h 335902"/>
                <a:gd name="connsiteX30" fmla="*/ 175824 w 335203"/>
                <a:gd name="connsiteY30" fmla="*/ 21548 h 335902"/>
                <a:gd name="connsiteX31" fmla="*/ 227053 w 335203"/>
                <a:gd name="connsiteY31" fmla="*/ 79222 h 335902"/>
                <a:gd name="connsiteX32" fmla="*/ 175824 w 335203"/>
                <a:gd name="connsiteY32" fmla="*/ 86194 h 335902"/>
                <a:gd name="connsiteX33" fmla="*/ 204285 w 335203"/>
                <a:gd name="connsiteY33" fmla="*/ 20281 h 335902"/>
                <a:gd name="connsiteX34" fmla="*/ 270060 w 335203"/>
                <a:gd name="connsiteY34" fmla="*/ 55139 h 335902"/>
                <a:gd name="connsiteX35" fmla="*/ 242232 w 335203"/>
                <a:gd name="connsiteY35" fmla="*/ 74152 h 335902"/>
                <a:gd name="connsiteX36" fmla="*/ 204285 w 335203"/>
                <a:gd name="connsiteY36" fmla="*/ 20281 h 335902"/>
                <a:gd name="connsiteX37" fmla="*/ 91074 w 335203"/>
                <a:gd name="connsiteY37" fmla="*/ 74786 h 335902"/>
                <a:gd name="connsiteX38" fmla="*/ 63878 w 335203"/>
                <a:gd name="connsiteY38" fmla="*/ 57674 h 335902"/>
                <a:gd name="connsiteX39" fmla="*/ 130287 w 335203"/>
                <a:gd name="connsiteY39" fmla="*/ 20915 h 335902"/>
                <a:gd name="connsiteX40" fmla="*/ 91074 w 335203"/>
                <a:gd name="connsiteY40" fmla="*/ 74786 h 335902"/>
                <a:gd name="connsiteX41" fmla="*/ 84750 w 335203"/>
                <a:gd name="connsiteY41" fmla="*/ 89363 h 335902"/>
                <a:gd name="connsiteX42" fmla="*/ 72100 w 335203"/>
                <a:gd name="connsiteY42" fmla="*/ 160346 h 335902"/>
                <a:gd name="connsiteX43" fmla="*/ 15812 w 335203"/>
                <a:gd name="connsiteY43" fmla="*/ 160346 h 335902"/>
                <a:gd name="connsiteX44" fmla="*/ 52494 w 335203"/>
                <a:gd name="connsiteY44" fmla="*/ 69082 h 335902"/>
                <a:gd name="connsiteX45" fmla="*/ 84750 w 335203"/>
                <a:gd name="connsiteY45" fmla="*/ 89363 h 335902"/>
                <a:gd name="connsiteX46" fmla="*/ 87912 w 335203"/>
                <a:gd name="connsiteY46" fmla="*/ 176190 h 335902"/>
                <a:gd name="connsiteX47" fmla="*/ 159380 w 335203"/>
                <a:gd name="connsiteY47" fmla="*/ 176190 h 335902"/>
                <a:gd name="connsiteX48" fmla="*/ 159380 w 335203"/>
                <a:gd name="connsiteY48" fmla="*/ 233864 h 335902"/>
                <a:gd name="connsiteX49" fmla="*/ 99296 w 335203"/>
                <a:gd name="connsiteY49" fmla="*/ 239568 h 335902"/>
                <a:gd name="connsiteX50" fmla="*/ 87912 w 335203"/>
                <a:gd name="connsiteY50" fmla="*/ 176190 h 335902"/>
                <a:gd name="connsiteX51" fmla="*/ 160012 w 335203"/>
                <a:gd name="connsiteY51" fmla="*/ 249709 h 335902"/>
                <a:gd name="connsiteX52" fmla="*/ 160012 w 335203"/>
                <a:gd name="connsiteY52" fmla="*/ 313720 h 335902"/>
                <a:gd name="connsiteX53" fmla="*/ 105621 w 335203"/>
                <a:gd name="connsiteY53" fmla="*/ 254779 h 335902"/>
                <a:gd name="connsiteX54" fmla="*/ 160012 w 335203"/>
                <a:gd name="connsiteY54" fmla="*/ 249709 h 335902"/>
                <a:gd name="connsiteX55" fmla="*/ 175824 w 335203"/>
                <a:gd name="connsiteY55" fmla="*/ 313720 h 335902"/>
                <a:gd name="connsiteX56" fmla="*/ 175824 w 335203"/>
                <a:gd name="connsiteY56" fmla="*/ 250342 h 335902"/>
                <a:gd name="connsiteX57" fmla="*/ 227053 w 335203"/>
                <a:gd name="connsiteY57" fmla="*/ 255413 h 335902"/>
                <a:gd name="connsiteX58" fmla="*/ 175824 w 335203"/>
                <a:gd name="connsiteY58" fmla="*/ 313720 h 335902"/>
                <a:gd name="connsiteX59" fmla="*/ 175824 w 335203"/>
                <a:gd name="connsiteY59" fmla="*/ 233864 h 335902"/>
                <a:gd name="connsiteX60" fmla="*/ 175824 w 335203"/>
                <a:gd name="connsiteY60" fmla="*/ 176190 h 335902"/>
                <a:gd name="connsiteX61" fmla="*/ 243497 w 335203"/>
                <a:gd name="connsiteY61" fmla="*/ 176190 h 335902"/>
                <a:gd name="connsiteX62" fmla="*/ 232745 w 335203"/>
                <a:gd name="connsiteY62" fmla="*/ 240202 h 335902"/>
                <a:gd name="connsiteX63" fmla="*/ 175824 w 335203"/>
                <a:gd name="connsiteY63" fmla="*/ 233864 h 335902"/>
                <a:gd name="connsiteX64" fmla="*/ 319392 w 335203"/>
                <a:gd name="connsiteY64" fmla="*/ 160346 h 335902"/>
                <a:gd name="connsiteX65" fmla="*/ 259309 w 335203"/>
                <a:gd name="connsiteY65" fmla="*/ 160346 h 335902"/>
                <a:gd name="connsiteX66" fmla="*/ 247924 w 335203"/>
                <a:gd name="connsiteY66" fmla="*/ 89363 h 335902"/>
                <a:gd name="connsiteX67" fmla="*/ 281445 w 335203"/>
                <a:gd name="connsiteY67" fmla="*/ 67180 h 335902"/>
                <a:gd name="connsiteX68" fmla="*/ 319392 w 335203"/>
                <a:gd name="connsiteY68" fmla="*/ 160346 h 335902"/>
                <a:gd name="connsiteX69" fmla="*/ 56921 w 335203"/>
                <a:gd name="connsiteY69" fmla="*/ 272525 h 335902"/>
                <a:gd name="connsiteX70" fmla="*/ 89809 w 335203"/>
                <a:gd name="connsiteY70" fmla="*/ 257948 h 335902"/>
                <a:gd name="connsiteX71" fmla="*/ 132817 w 335203"/>
                <a:gd name="connsiteY71" fmla="*/ 316255 h 335902"/>
                <a:gd name="connsiteX72" fmla="*/ 56921 w 335203"/>
                <a:gd name="connsiteY72" fmla="*/ 272525 h 335902"/>
                <a:gd name="connsiteX73" fmla="*/ 201755 w 335203"/>
                <a:gd name="connsiteY73" fmla="*/ 316255 h 335902"/>
                <a:gd name="connsiteX74" fmla="*/ 242232 w 335203"/>
                <a:gd name="connsiteY74" fmla="*/ 258582 h 335902"/>
                <a:gd name="connsiteX75" fmla="*/ 273223 w 335203"/>
                <a:gd name="connsiteY75" fmla="*/ 275060 h 335902"/>
                <a:gd name="connsiteX76" fmla="*/ 277018 w 335203"/>
                <a:gd name="connsiteY76" fmla="*/ 273158 h 335902"/>
                <a:gd name="connsiteX77" fmla="*/ 201755 w 335203"/>
                <a:gd name="connsiteY77" fmla="*/ 316255 h 33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5203" h="335902">
                  <a:moveTo>
                    <a:pt x="167602" y="0"/>
                  </a:moveTo>
                  <a:cubicBezTo>
                    <a:pt x="75263" y="0"/>
                    <a:pt x="0" y="75420"/>
                    <a:pt x="0" y="167951"/>
                  </a:cubicBezTo>
                  <a:cubicBezTo>
                    <a:pt x="0" y="260483"/>
                    <a:pt x="75263" y="335902"/>
                    <a:pt x="167602" y="335902"/>
                  </a:cubicBezTo>
                  <a:cubicBezTo>
                    <a:pt x="259941" y="335902"/>
                    <a:pt x="335204" y="261117"/>
                    <a:pt x="335204" y="167951"/>
                  </a:cubicBezTo>
                  <a:cubicBezTo>
                    <a:pt x="335204" y="74786"/>
                    <a:pt x="260574" y="0"/>
                    <a:pt x="167602" y="0"/>
                  </a:cubicBezTo>
                  <a:close/>
                  <a:moveTo>
                    <a:pt x="247924" y="244005"/>
                  </a:moveTo>
                  <a:cubicBezTo>
                    <a:pt x="254249" y="223724"/>
                    <a:pt x="258044" y="200274"/>
                    <a:pt x="259309" y="176190"/>
                  </a:cubicBezTo>
                  <a:lnTo>
                    <a:pt x="319392" y="176190"/>
                  </a:lnTo>
                  <a:cubicBezTo>
                    <a:pt x="317495" y="209781"/>
                    <a:pt x="304846" y="240202"/>
                    <a:pt x="285239" y="264286"/>
                  </a:cubicBezTo>
                  <a:cubicBezTo>
                    <a:pt x="278915" y="255413"/>
                    <a:pt x="265001" y="249075"/>
                    <a:pt x="247924" y="244005"/>
                  </a:cubicBezTo>
                  <a:close/>
                  <a:moveTo>
                    <a:pt x="46802" y="260483"/>
                  </a:moveTo>
                  <a:cubicBezTo>
                    <a:pt x="29093" y="237033"/>
                    <a:pt x="17709" y="207879"/>
                    <a:pt x="15812" y="176190"/>
                  </a:cubicBezTo>
                  <a:lnTo>
                    <a:pt x="72100" y="176190"/>
                  </a:lnTo>
                  <a:cubicBezTo>
                    <a:pt x="72733" y="200274"/>
                    <a:pt x="77160" y="223090"/>
                    <a:pt x="84117" y="243371"/>
                  </a:cubicBezTo>
                  <a:cubicBezTo>
                    <a:pt x="68306" y="247174"/>
                    <a:pt x="55024" y="252878"/>
                    <a:pt x="46802" y="260483"/>
                  </a:cubicBezTo>
                  <a:close/>
                  <a:moveTo>
                    <a:pt x="160012" y="86194"/>
                  </a:moveTo>
                  <a:cubicBezTo>
                    <a:pt x="139141" y="85560"/>
                    <a:pt x="120800" y="83025"/>
                    <a:pt x="105621" y="79222"/>
                  </a:cubicBezTo>
                  <a:cubicBezTo>
                    <a:pt x="118270" y="50702"/>
                    <a:pt x="137244" y="29788"/>
                    <a:pt x="159380" y="20915"/>
                  </a:cubicBezTo>
                  <a:lnTo>
                    <a:pt x="159380" y="86194"/>
                  </a:lnTo>
                  <a:close/>
                  <a:moveTo>
                    <a:pt x="160012" y="102038"/>
                  </a:moveTo>
                  <a:lnTo>
                    <a:pt x="160012" y="160346"/>
                  </a:lnTo>
                  <a:lnTo>
                    <a:pt x="87912" y="160346"/>
                  </a:lnTo>
                  <a:cubicBezTo>
                    <a:pt x="88544" y="136262"/>
                    <a:pt x="92972" y="114080"/>
                    <a:pt x="99929" y="94433"/>
                  </a:cubicBezTo>
                  <a:cubicBezTo>
                    <a:pt x="117005" y="98869"/>
                    <a:pt x="137876" y="101405"/>
                    <a:pt x="160012" y="102038"/>
                  </a:cubicBezTo>
                  <a:close/>
                  <a:moveTo>
                    <a:pt x="175824" y="102038"/>
                  </a:moveTo>
                  <a:cubicBezTo>
                    <a:pt x="196695" y="101405"/>
                    <a:pt x="216301" y="98869"/>
                    <a:pt x="232745" y="94433"/>
                  </a:cubicBezTo>
                  <a:cubicBezTo>
                    <a:pt x="239070" y="114080"/>
                    <a:pt x="242865" y="136896"/>
                    <a:pt x="243497" y="160346"/>
                  </a:cubicBezTo>
                  <a:lnTo>
                    <a:pt x="175824" y="160346"/>
                  </a:lnTo>
                  <a:lnTo>
                    <a:pt x="175824" y="102038"/>
                  </a:lnTo>
                  <a:close/>
                  <a:moveTo>
                    <a:pt x="175824" y="86194"/>
                  </a:moveTo>
                  <a:lnTo>
                    <a:pt x="175824" y="21548"/>
                  </a:lnTo>
                  <a:cubicBezTo>
                    <a:pt x="196695" y="29154"/>
                    <a:pt x="215036" y="50702"/>
                    <a:pt x="227053" y="79222"/>
                  </a:cubicBezTo>
                  <a:cubicBezTo>
                    <a:pt x="212507" y="83025"/>
                    <a:pt x="195430" y="85560"/>
                    <a:pt x="175824" y="86194"/>
                  </a:cubicBezTo>
                  <a:close/>
                  <a:moveTo>
                    <a:pt x="204285" y="20281"/>
                  </a:moveTo>
                  <a:cubicBezTo>
                    <a:pt x="228951" y="26619"/>
                    <a:pt x="251719" y="38660"/>
                    <a:pt x="270060" y="55139"/>
                  </a:cubicBezTo>
                  <a:cubicBezTo>
                    <a:pt x="267531" y="62110"/>
                    <a:pt x="257411" y="68448"/>
                    <a:pt x="242232" y="74152"/>
                  </a:cubicBezTo>
                  <a:cubicBezTo>
                    <a:pt x="232745" y="51970"/>
                    <a:pt x="219464" y="32956"/>
                    <a:pt x="204285" y="20281"/>
                  </a:cubicBezTo>
                  <a:close/>
                  <a:moveTo>
                    <a:pt x="91074" y="74786"/>
                  </a:moveTo>
                  <a:cubicBezTo>
                    <a:pt x="77160" y="69716"/>
                    <a:pt x="67673" y="63378"/>
                    <a:pt x="63878" y="57674"/>
                  </a:cubicBezTo>
                  <a:cubicBezTo>
                    <a:pt x="82220" y="40562"/>
                    <a:pt x="104988" y="27252"/>
                    <a:pt x="130287" y="20915"/>
                  </a:cubicBezTo>
                  <a:cubicBezTo>
                    <a:pt x="114475" y="33590"/>
                    <a:pt x="100561" y="52604"/>
                    <a:pt x="91074" y="74786"/>
                  </a:cubicBezTo>
                  <a:close/>
                  <a:moveTo>
                    <a:pt x="84750" y="89363"/>
                  </a:moveTo>
                  <a:cubicBezTo>
                    <a:pt x="77160" y="110911"/>
                    <a:pt x="72733" y="134995"/>
                    <a:pt x="72100" y="160346"/>
                  </a:cubicBezTo>
                  <a:lnTo>
                    <a:pt x="15812" y="160346"/>
                  </a:lnTo>
                  <a:cubicBezTo>
                    <a:pt x="17709" y="125488"/>
                    <a:pt x="30991" y="93799"/>
                    <a:pt x="52494" y="69082"/>
                  </a:cubicBezTo>
                  <a:cubicBezTo>
                    <a:pt x="58819" y="77321"/>
                    <a:pt x="70203" y="84293"/>
                    <a:pt x="84750" y="89363"/>
                  </a:cubicBezTo>
                  <a:close/>
                  <a:moveTo>
                    <a:pt x="87912" y="176190"/>
                  </a:moveTo>
                  <a:lnTo>
                    <a:pt x="159380" y="176190"/>
                  </a:lnTo>
                  <a:lnTo>
                    <a:pt x="159380" y="233864"/>
                  </a:lnTo>
                  <a:cubicBezTo>
                    <a:pt x="139141" y="233864"/>
                    <a:pt x="118270" y="235766"/>
                    <a:pt x="99296" y="239568"/>
                  </a:cubicBezTo>
                  <a:cubicBezTo>
                    <a:pt x="92972" y="220555"/>
                    <a:pt x="89177" y="199006"/>
                    <a:pt x="87912" y="176190"/>
                  </a:cubicBezTo>
                  <a:close/>
                  <a:moveTo>
                    <a:pt x="160012" y="249709"/>
                  </a:moveTo>
                  <a:lnTo>
                    <a:pt x="160012" y="313720"/>
                  </a:lnTo>
                  <a:cubicBezTo>
                    <a:pt x="137244" y="305481"/>
                    <a:pt x="118270" y="283933"/>
                    <a:pt x="105621" y="254779"/>
                  </a:cubicBezTo>
                  <a:cubicBezTo>
                    <a:pt x="120800" y="251610"/>
                    <a:pt x="139141" y="249709"/>
                    <a:pt x="160012" y="249709"/>
                  </a:cubicBezTo>
                  <a:close/>
                  <a:moveTo>
                    <a:pt x="175824" y="313720"/>
                  </a:moveTo>
                  <a:lnTo>
                    <a:pt x="175824" y="250342"/>
                  </a:lnTo>
                  <a:cubicBezTo>
                    <a:pt x="195430" y="250976"/>
                    <a:pt x="213139" y="252878"/>
                    <a:pt x="227053" y="255413"/>
                  </a:cubicBezTo>
                  <a:cubicBezTo>
                    <a:pt x="215036" y="283933"/>
                    <a:pt x="196695" y="305481"/>
                    <a:pt x="175824" y="313720"/>
                  </a:cubicBezTo>
                  <a:close/>
                  <a:moveTo>
                    <a:pt x="175824" y="233864"/>
                  </a:moveTo>
                  <a:lnTo>
                    <a:pt x="175824" y="176190"/>
                  </a:lnTo>
                  <a:lnTo>
                    <a:pt x="243497" y="176190"/>
                  </a:lnTo>
                  <a:cubicBezTo>
                    <a:pt x="242865" y="199006"/>
                    <a:pt x="239070" y="221189"/>
                    <a:pt x="232745" y="240202"/>
                  </a:cubicBezTo>
                  <a:cubicBezTo>
                    <a:pt x="215036" y="236399"/>
                    <a:pt x="194798" y="234498"/>
                    <a:pt x="175824" y="233864"/>
                  </a:cubicBezTo>
                  <a:close/>
                  <a:moveTo>
                    <a:pt x="319392" y="160346"/>
                  </a:moveTo>
                  <a:lnTo>
                    <a:pt x="259309" y="160346"/>
                  </a:lnTo>
                  <a:cubicBezTo>
                    <a:pt x="258676" y="134995"/>
                    <a:pt x="254249" y="110911"/>
                    <a:pt x="247924" y="89363"/>
                  </a:cubicBezTo>
                  <a:cubicBezTo>
                    <a:pt x="263736" y="83659"/>
                    <a:pt x="275753" y="76053"/>
                    <a:pt x="281445" y="67180"/>
                  </a:cubicBezTo>
                  <a:cubicBezTo>
                    <a:pt x="303581" y="92532"/>
                    <a:pt x="317495" y="124854"/>
                    <a:pt x="319392" y="160346"/>
                  </a:cubicBezTo>
                  <a:close/>
                  <a:moveTo>
                    <a:pt x="56921" y="272525"/>
                  </a:moveTo>
                  <a:cubicBezTo>
                    <a:pt x="61349" y="267454"/>
                    <a:pt x="72733" y="262384"/>
                    <a:pt x="89809" y="257948"/>
                  </a:cubicBezTo>
                  <a:cubicBezTo>
                    <a:pt x="100561" y="282665"/>
                    <a:pt x="115108" y="302946"/>
                    <a:pt x="132817" y="316255"/>
                  </a:cubicBezTo>
                  <a:cubicBezTo>
                    <a:pt x="103091" y="309284"/>
                    <a:pt x="77160" y="293439"/>
                    <a:pt x="56921" y="272525"/>
                  </a:cubicBezTo>
                  <a:close/>
                  <a:moveTo>
                    <a:pt x="201755" y="316255"/>
                  </a:moveTo>
                  <a:cubicBezTo>
                    <a:pt x="218199" y="303580"/>
                    <a:pt x="232745" y="283299"/>
                    <a:pt x="242232" y="258582"/>
                  </a:cubicBezTo>
                  <a:cubicBezTo>
                    <a:pt x="259941" y="263652"/>
                    <a:pt x="270693" y="269356"/>
                    <a:pt x="273223" y="275060"/>
                  </a:cubicBezTo>
                  <a:lnTo>
                    <a:pt x="277018" y="273158"/>
                  </a:lnTo>
                  <a:cubicBezTo>
                    <a:pt x="257411" y="294073"/>
                    <a:pt x="231480" y="309918"/>
                    <a:pt x="201755" y="316255"/>
                  </a:cubicBezTo>
                  <a:close/>
                </a:path>
              </a:pathLst>
            </a:custGeom>
            <a:solidFill>
              <a:schemeClr val="accent2"/>
            </a:solidFill>
            <a:ln w="6271" cap="flat">
              <a:noFill/>
              <a:prstDash val="solid"/>
              <a:miter/>
            </a:ln>
          </p:spPr>
          <p:txBody>
            <a:bodyPr rtlCol="0" anchor="ctr"/>
            <a:lstStyle/>
            <a:p>
              <a:endParaRPr lang="en-US"/>
            </a:p>
          </p:txBody>
        </p:sp>
        <p:sp>
          <p:nvSpPr>
            <p:cNvPr id="27" name="Picture Placeholder 98">
              <a:extLst>
                <a:ext uri="{FF2B5EF4-FFF2-40B4-BE49-F238E27FC236}">
                  <a16:creationId xmlns:a16="http://schemas.microsoft.com/office/drawing/2014/main" id="{F310D827-A8FB-9A48-863C-13723F770D7B}"/>
                </a:ext>
              </a:extLst>
            </p:cNvPr>
            <p:cNvSpPr/>
            <p:nvPr/>
          </p:nvSpPr>
          <p:spPr>
            <a:xfrm>
              <a:off x="8441789" y="3192254"/>
              <a:ext cx="600836" cy="602089"/>
            </a:xfrm>
            <a:custGeom>
              <a:avLst/>
              <a:gdLst>
                <a:gd name="connsiteX0" fmla="*/ 600837 w 600836"/>
                <a:gd name="connsiteY0" fmla="*/ 602089 h 602089"/>
                <a:gd name="connsiteX1" fmla="*/ 431970 w 600836"/>
                <a:gd name="connsiteY1" fmla="*/ 602089 h 602089"/>
                <a:gd name="connsiteX2" fmla="*/ 431970 w 600836"/>
                <a:gd name="connsiteY2" fmla="*/ 586245 h 602089"/>
                <a:gd name="connsiteX3" fmla="*/ 585026 w 600836"/>
                <a:gd name="connsiteY3" fmla="*/ 586245 h 602089"/>
                <a:gd name="connsiteX4" fmla="*/ 585026 w 600836"/>
                <a:gd name="connsiteY4" fmla="*/ 15844 h 602089"/>
                <a:gd name="connsiteX5" fmla="*/ 15812 w 600836"/>
                <a:gd name="connsiteY5" fmla="*/ 15844 h 602089"/>
                <a:gd name="connsiteX6" fmla="*/ 15812 w 600836"/>
                <a:gd name="connsiteY6" fmla="*/ 586245 h 602089"/>
                <a:gd name="connsiteX7" fmla="*/ 172029 w 600836"/>
                <a:gd name="connsiteY7" fmla="*/ 586245 h 602089"/>
                <a:gd name="connsiteX8" fmla="*/ 172029 w 600836"/>
                <a:gd name="connsiteY8" fmla="*/ 602089 h 602089"/>
                <a:gd name="connsiteX9" fmla="*/ 0 w 600836"/>
                <a:gd name="connsiteY9" fmla="*/ 602089 h 602089"/>
                <a:gd name="connsiteX10" fmla="*/ 0 w 600836"/>
                <a:gd name="connsiteY10" fmla="*/ 0 h 602089"/>
                <a:gd name="connsiteX11" fmla="*/ 600837 w 600836"/>
                <a:gd name="connsiteY11" fmla="*/ 0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36" h="602089">
                  <a:moveTo>
                    <a:pt x="600837" y="602089"/>
                  </a:moveTo>
                  <a:lnTo>
                    <a:pt x="431970" y="602089"/>
                  </a:lnTo>
                  <a:lnTo>
                    <a:pt x="431970" y="586245"/>
                  </a:lnTo>
                  <a:lnTo>
                    <a:pt x="585026" y="586245"/>
                  </a:lnTo>
                  <a:lnTo>
                    <a:pt x="585026" y="15844"/>
                  </a:lnTo>
                  <a:lnTo>
                    <a:pt x="15812" y="15844"/>
                  </a:lnTo>
                  <a:lnTo>
                    <a:pt x="15812" y="586245"/>
                  </a:lnTo>
                  <a:lnTo>
                    <a:pt x="172029" y="586245"/>
                  </a:lnTo>
                  <a:lnTo>
                    <a:pt x="172029" y="602089"/>
                  </a:lnTo>
                  <a:lnTo>
                    <a:pt x="0" y="602089"/>
                  </a:lnTo>
                  <a:lnTo>
                    <a:pt x="0" y="0"/>
                  </a:lnTo>
                  <a:lnTo>
                    <a:pt x="600837" y="0"/>
                  </a:lnTo>
                  <a:close/>
                </a:path>
              </a:pathLst>
            </a:custGeom>
            <a:solidFill>
              <a:schemeClr val="accent2"/>
            </a:solidFill>
            <a:ln w="6271" cap="flat">
              <a:noFill/>
              <a:prstDash val="solid"/>
              <a:miter/>
            </a:ln>
          </p:spPr>
          <p:txBody>
            <a:bodyPr rtlCol="0" anchor="ctr"/>
            <a:lstStyle/>
            <a:p>
              <a:endParaRPr lang="en-US"/>
            </a:p>
          </p:txBody>
        </p:sp>
        <p:grpSp>
          <p:nvGrpSpPr>
            <p:cNvPr id="28" name="Picture Placeholder 98">
              <a:extLst>
                <a:ext uri="{FF2B5EF4-FFF2-40B4-BE49-F238E27FC236}">
                  <a16:creationId xmlns:a16="http://schemas.microsoft.com/office/drawing/2014/main" id="{6D05B6F2-C037-E34F-A65E-804E2A20DE1A}"/>
                </a:ext>
              </a:extLst>
            </p:cNvPr>
            <p:cNvGrpSpPr/>
            <p:nvPr/>
          </p:nvGrpSpPr>
          <p:grpSpPr>
            <a:xfrm>
              <a:off x="8644176" y="3733500"/>
              <a:ext cx="207446" cy="63509"/>
              <a:chOff x="8644176" y="3733500"/>
              <a:chExt cx="207446" cy="63509"/>
            </a:xfrm>
            <a:solidFill>
              <a:schemeClr val="accent2"/>
            </a:solidFill>
          </p:grpSpPr>
          <p:sp>
            <p:nvSpPr>
              <p:cNvPr id="29" name="Picture Placeholder 98">
                <a:extLst>
                  <a:ext uri="{FF2B5EF4-FFF2-40B4-BE49-F238E27FC236}">
                    <a16:creationId xmlns:a16="http://schemas.microsoft.com/office/drawing/2014/main" id="{32AD311B-2E24-9A45-A18B-2E36D96DA23F}"/>
                  </a:ext>
                </a:extLst>
              </p:cNvPr>
              <p:cNvSpPr/>
              <p:nvPr/>
            </p:nvSpPr>
            <p:spPr>
              <a:xfrm>
                <a:off x="8644176" y="3734768"/>
                <a:ext cx="54391" cy="60842"/>
              </a:xfrm>
              <a:custGeom>
                <a:avLst/>
                <a:gdLst>
                  <a:gd name="connsiteX0" fmla="*/ 0 w 54391"/>
                  <a:gd name="connsiteY0" fmla="*/ 0 h 60842"/>
                  <a:gd name="connsiteX1" fmla="*/ 20871 w 54391"/>
                  <a:gd name="connsiteY1" fmla="*/ 0 h 60842"/>
                  <a:gd name="connsiteX2" fmla="*/ 37948 w 54391"/>
                  <a:gd name="connsiteY2" fmla="*/ 3803 h 60842"/>
                  <a:gd name="connsiteX3" fmla="*/ 49964 w 54391"/>
                  <a:gd name="connsiteY3" fmla="*/ 14577 h 60842"/>
                  <a:gd name="connsiteX4" fmla="*/ 54392 w 54391"/>
                  <a:gd name="connsiteY4" fmla="*/ 30421 h 60842"/>
                  <a:gd name="connsiteX5" fmla="*/ 49964 w 54391"/>
                  <a:gd name="connsiteY5" fmla="*/ 46266 h 60842"/>
                  <a:gd name="connsiteX6" fmla="*/ 37948 w 54391"/>
                  <a:gd name="connsiteY6" fmla="*/ 57040 h 60842"/>
                  <a:gd name="connsiteX7" fmla="*/ 20871 w 54391"/>
                  <a:gd name="connsiteY7" fmla="*/ 60843 h 60842"/>
                  <a:gd name="connsiteX8" fmla="*/ 0 w 54391"/>
                  <a:gd name="connsiteY8" fmla="*/ 60843 h 60842"/>
                  <a:gd name="connsiteX9" fmla="*/ 0 w 54391"/>
                  <a:gd name="connsiteY9" fmla="*/ 0 h 60842"/>
                  <a:gd name="connsiteX10" fmla="*/ 21504 w 54391"/>
                  <a:gd name="connsiteY10" fmla="*/ 52604 h 60842"/>
                  <a:gd name="connsiteX11" fmla="*/ 34153 w 54391"/>
                  <a:gd name="connsiteY11" fmla="*/ 50068 h 60842"/>
                  <a:gd name="connsiteX12" fmla="*/ 42375 w 54391"/>
                  <a:gd name="connsiteY12" fmla="*/ 41829 h 60842"/>
                  <a:gd name="connsiteX13" fmla="*/ 45537 w 54391"/>
                  <a:gd name="connsiteY13" fmla="*/ 30421 h 60842"/>
                  <a:gd name="connsiteX14" fmla="*/ 42375 w 54391"/>
                  <a:gd name="connsiteY14" fmla="*/ 19013 h 60842"/>
                  <a:gd name="connsiteX15" fmla="*/ 34153 w 54391"/>
                  <a:gd name="connsiteY15" fmla="*/ 11408 h 60842"/>
                  <a:gd name="connsiteX16" fmla="*/ 21504 w 54391"/>
                  <a:gd name="connsiteY16" fmla="*/ 8873 h 60842"/>
                  <a:gd name="connsiteX17" fmla="*/ 8854 w 54391"/>
                  <a:gd name="connsiteY17" fmla="*/ 8873 h 60842"/>
                  <a:gd name="connsiteX18" fmla="*/ 8854 w 54391"/>
                  <a:gd name="connsiteY18" fmla="*/ 53237 h 60842"/>
                  <a:gd name="connsiteX19" fmla="*/ 21504 w 54391"/>
                  <a:gd name="connsiteY19" fmla="*/ 53237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391" h="60842">
                    <a:moveTo>
                      <a:pt x="0" y="0"/>
                    </a:moveTo>
                    <a:lnTo>
                      <a:pt x="20871" y="0"/>
                    </a:lnTo>
                    <a:cubicBezTo>
                      <a:pt x="27196" y="0"/>
                      <a:pt x="32888" y="1268"/>
                      <a:pt x="37948" y="3803"/>
                    </a:cubicBezTo>
                    <a:cubicBezTo>
                      <a:pt x="43007" y="6338"/>
                      <a:pt x="46802" y="10140"/>
                      <a:pt x="49964" y="14577"/>
                    </a:cubicBezTo>
                    <a:cubicBezTo>
                      <a:pt x="53127" y="19013"/>
                      <a:pt x="54392" y="24717"/>
                      <a:pt x="54392" y="30421"/>
                    </a:cubicBezTo>
                    <a:cubicBezTo>
                      <a:pt x="54392" y="36125"/>
                      <a:pt x="53127" y="41829"/>
                      <a:pt x="49964" y="46266"/>
                    </a:cubicBezTo>
                    <a:cubicBezTo>
                      <a:pt x="46802" y="50702"/>
                      <a:pt x="43007" y="54505"/>
                      <a:pt x="37948" y="57040"/>
                    </a:cubicBezTo>
                    <a:cubicBezTo>
                      <a:pt x="32888" y="59575"/>
                      <a:pt x="27196" y="60843"/>
                      <a:pt x="20871" y="60843"/>
                    </a:cubicBezTo>
                    <a:lnTo>
                      <a:pt x="0" y="60843"/>
                    </a:lnTo>
                    <a:lnTo>
                      <a:pt x="0" y="0"/>
                    </a:lnTo>
                    <a:close/>
                    <a:moveTo>
                      <a:pt x="21504" y="52604"/>
                    </a:moveTo>
                    <a:cubicBezTo>
                      <a:pt x="25931" y="52604"/>
                      <a:pt x="30358" y="51970"/>
                      <a:pt x="34153" y="50068"/>
                    </a:cubicBezTo>
                    <a:cubicBezTo>
                      <a:pt x="37948" y="48167"/>
                      <a:pt x="40477" y="45632"/>
                      <a:pt x="42375" y="41829"/>
                    </a:cubicBezTo>
                    <a:cubicBezTo>
                      <a:pt x="44272" y="38660"/>
                      <a:pt x="45537" y="34858"/>
                      <a:pt x="45537" y="30421"/>
                    </a:cubicBezTo>
                    <a:cubicBezTo>
                      <a:pt x="45537" y="25985"/>
                      <a:pt x="44272" y="22182"/>
                      <a:pt x="42375" y="19013"/>
                    </a:cubicBezTo>
                    <a:cubicBezTo>
                      <a:pt x="40477" y="15844"/>
                      <a:pt x="37315" y="13309"/>
                      <a:pt x="34153" y="11408"/>
                    </a:cubicBezTo>
                    <a:cubicBezTo>
                      <a:pt x="30358" y="9507"/>
                      <a:pt x="26563" y="8873"/>
                      <a:pt x="21504" y="8873"/>
                    </a:cubicBezTo>
                    <a:lnTo>
                      <a:pt x="8854" y="8873"/>
                    </a:lnTo>
                    <a:lnTo>
                      <a:pt x="8854" y="53237"/>
                    </a:lnTo>
                    <a:lnTo>
                      <a:pt x="21504" y="53237"/>
                    </a:lnTo>
                    <a:close/>
                  </a:path>
                </a:pathLst>
              </a:custGeom>
              <a:solidFill>
                <a:schemeClr val="accent2"/>
              </a:solidFill>
              <a:ln w="6271" cap="flat">
                <a:noFill/>
                <a:prstDash val="solid"/>
                <a:miter/>
              </a:ln>
            </p:spPr>
            <p:txBody>
              <a:bodyPr rtlCol="0" anchor="ctr"/>
              <a:lstStyle/>
              <a:p>
                <a:endParaRPr lang="en-US"/>
              </a:p>
            </p:txBody>
          </p:sp>
          <p:sp>
            <p:nvSpPr>
              <p:cNvPr id="30" name="Picture Placeholder 98">
                <a:extLst>
                  <a:ext uri="{FF2B5EF4-FFF2-40B4-BE49-F238E27FC236}">
                    <a16:creationId xmlns:a16="http://schemas.microsoft.com/office/drawing/2014/main" id="{FC8A6DE2-F602-DA4D-93A0-E097E10B4515}"/>
                  </a:ext>
                </a:extLst>
              </p:cNvPr>
              <p:cNvSpPr/>
              <p:nvPr/>
            </p:nvSpPr>
            <p:spPr>
              <a:xfrm>
                <a:off x="8725764" y="3734768"/>
                <a:ext cx="52494" cy="60842"/>
              </a:xfrm>
              <a:custGeom>
                <a:avLst/>
                <a:gdLst>
                  <a:gd name="connsiteX0" fmla="*/ 0 w 52494"/>
                  <a:gd name="connsiteY0" fmla="*/ 0 h 60842"/>
                  <a:gd name="connsiteX1" fmla="*/ 8854 w 52494"/>
                  <a:gd name="connsiteY1" fmla="*/ 0 h 60842"/>
                  <a:gd name="connsiteX2" fmla="*/ 43640 w 52494"/>
                  <a:gd name="connsiteY2" fmla="*/ 46266 h 60842"/>
                  <a:gd name="connsiteX3" fmla="*/ 43640 w 52494"/>
                  <a:gd name="connsiteY3" fmla="*/ 0 h 60842"/>
                  <a:gd name="connsiteX4" fmla="*/ 52494 w 52494"/>
                  <a:gd name="connsiteY4" fmla="*/ 0 h 60842"/>
                  <a:gd name="connsiteX5" fmla="*/ 52494 w 52494"/>
                  <a:gd name="connsiteY5" fmla="*/ 60843 h 60842"/>
                  <a:gd name="connsiteX6" fmla="*/ 44272 w 52494"/>
                  <a:gd name="connsiteY6" fmla="*/ 60843 h 60842"/>
                  <a:gd name="connsiteX7" fmla="*/ 9487 w 52494"/>
                  <a:gd name="connsiteY7" fmla="*/ 14577 h 60842"/>
                  <a:gd name="connsiteX8" fmla="*/ 9487 w 52494"/>
                  <a:gd name="connsiteY8" fmla="*/ 60843 h 60842"/>
                  <a:gd name="connsiteX9" fmla="*/ 0 w 52494"/>
                  <a:gd name="connsiteY9" fmla="*/ 60843 h 60842"/>
                  <a:gd name="connsiteX10" fmla="*/ 0 w 52494"/>
                  <a:gd name="connsiteY10" fmla="*/ 0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4" h="60842">
                    <a:moveTo>
                      <a:pt x="0" y="0"/>
                    </a:moveTo>
                    <a:lnTo>
                      <a:pt x="8854" y="0"/>
                    </a:lnTo>
                    <a:lnTo>
                      <a:pt x="43640" y="46266"/>
                    </a:lnTo>
                    <a:lnTo>
                      <a:pt x="43640" y="0"/>
                    </a:lnTo>
                    <a:lnTo>
                      <a:pt x="52494" y="0"/>
                    </a:lnTo>
                    <a:lnTo>
                      <a:pt x="52494" y="60843"/>
                    </a:lnTo>
                    <a:lnTo>
                      <a:pt x="44272" y="60843"/>
                    </a:lnTo>
                    <a:lnTo>
                      <a:pt x="9487" y="14577"/>
                    </a:lnTo>
                    <a:lnTo>
                      <a:pt x="9487" y="60843"/>
                    </a:lnTo>
                    <a:lnTo>
                      <a:pt x="0" y="60843"/>
                    </a:lnTo>
                    <a:lnTo>
                      <a:pt x="0" y="0"/>
                    </a:lnTo>
                    <a:close/>
                  </a:path>
                </a:pathLst>
              </a:custGeom>
              <a:solidFill>
                <a:schemeClr val="accent2"/>
              </a:solidFill>
              <a:ln w="6271" cap="flat">
                <a:noFill/>
                <a:prstDash val="solid"/>
                <a:miter/>
              </a:ln>
            </p:spPr>
            <p:txBody>
              <a:bodyPr rtlCol="0" anchor="ctr"/>
              <a:lstStyle/>
              <a:p>
                <a:endParaRPr lang="en-US"/>
              </a:p>
            </p:txBody>
          </p:sp>
          <p:sp>
            <p:nvSpPr>
              <p:cNvPr id="31" name="Picture Placeholder 98">
                <a:extLst>
                  <a:ext uri="{FF2B5EF4-FFF2-40B4-BE49-F238E27FC236}">
                    <a16:creationId xmlns:a16="http://schemas.microsoft.com/office/drawing/2014/main" id="{1D88DB2B-2B17-C14C-BFFE-80AA5E932D1B}"/>
                  </a:ext>
                </a:extLst>
              </p:cNvPr>
              <p:cNvSpPr/>
              <p:nvPr/>
            </p:nvSpPr>
            <p:spPr>
              <a:xfrm>
                <a:off x="8804821" y="3733500"/>
                <a:ext cx="46802" cy="63377"/>
              </a:xfrm>
              <a:custGeom>
                <a:avLst/>
                <a:gdLst>
                  <a:gd name="connsiteX0" fmla="*/ 0 w 46802"/>
                  <a:gd name="connsiteY0" fmla="*/ 53237 h 63377"/>
                  <a:gd name="connsiteX1" fmla="*/ 5060 w 46802"/>
                  <a:gd name="connsiteY1" fmla="*/ 46900 h 63377"/>
                  <a:gd name="connsiteX2" fmla="*/ 25298 w 46802"/>
                  <a:gd name="connsiteY2" fmla="*/ 55139 h 63377"/>
                  <a:gd name="connsiteX3" fmla="*/ 34785 w 46802"/>
                  <a:gd name="connsiteY3" fmla="*/ 52604 h 63377"/>
                  <a:gd name="connsiteX4" fmla="*/ 37948 w 46802"/>
                  <a:gd name="connsiteY4" fmla="*/ 46266 h 63377"/>
                  <a:gd name="connsiteX5" fmla="*/ 34153 w 46802"/>
                  <a:gd name="connsiteY5" fmla="*/ 39928 h 63377"/>
                  <a:gd name="connsiteX6" fmla="*/ 22136 w 46802"/>
                  <a:gd name="connsiteY6" fmla="*/ 36125 h 63377"/>
                  <a:gd name="connsiteX7" fmla="*/ 10752 w 46802"/>
                  <a:gd name="connsiteY7" fmla="*/ 32323 h 63377"/>
                  <a:gd name="connsiteX8" fmla="*/ 3795 w 46802"/>
                  <a:gd name="connsiteY8" fmla="*/ 26619 h 63377"/>
                  <a:gd name="connsiteX9" fmla="*/ 1265 w 46802"/>
                  <a:gd name="connsiteY9" fmla="*/ 17746 h 63377"/>
                  <a:gd name="connsiteX10" fmla="*/ 3795 w 46802"/>
                  <a:gd name="connsiteY10" fmla="*/ 8873 h 63377"/>
                  <a:gd name="connsiteX11" fmla="*/ 11384 w 46802"/>
                  <a:gd name="connsiteY11" fmla="*/ 2535 h 63377"/>
                  <a:gd name="connsiteX12" fmla="*/ 22136 w 46802"/>
                  <a:gd name="connsiteY12" fmla="*/ 0 h 63377"/>
                  <a:gd name="connsiteX13" fmla="*/ 34153 w 46802"/>
                  <a:gd name="connsiteY13" fmla="*/ 2535 h 63377"/>
                  <a:gd name="connsiteX14" fmla="*/ 44272 w 46802"/>
                  <a:gd name="connsiteY14" fmla="*/ 8873 h 63377"/>
                  <a:gd name="connsiteX15" fmla="*/ 39213 w 46802"/>
                  <a:gd name="connsiteY15" fmla="*/ 15844 h 63377"/>
                  <a:gd name="connsiteX16" fmla="*/ 30991 w 46802"/>
                  <a:gd name="connsiteY16" fmla="*/ 10140 h 63377"/>
                  <a:gd name="connsiteX17" fmla="*/ 22136 w 46802"/>
                  <a:gd name="connsiteY17" fmla="*/ 8239 h 63377"/>
                  <a:gd name="connsiteX18" fmla="*/ 16444 w 46802"/>
                  <a:gd name="connsiteY18" fmla="*/ 9507 h 63377"/>
                  <a:gd name="connsiteX19" fmla="*/ 12017 w 46802"/>
                  <a:gd name="connsiteY19" fmla="*/ 12676 h 63377"/>
                  <a:gd name="connsiteX20" fmla="*/ 10752 w 46802"/>
                  <a:gd name="connsiteY20" fmla="*/ 17112 h 63377"/>
                  <a:gd name="connsiteX21" fmla="*/ 12649 w 46802"/>
                  <a:gd name="connsiteY21" fmla="*/ 21548 h 63377"/>
                  <a:gd name="connsiteX22" fmla="*/ 17709 w 46802"/>
                  <a:gd name="connsiteY22" fmla="*/ 24717 h 63377"/>
                  <a:gd name="connsiteX23" fmla="*/ 26563 w 46802"/>
                  <a:gd name="connsiteY23" fmla="*/ 27252 h 63377"/>
                  <a:gd name="connsiteX24" fmla="*/ 41742 w 46802"/>
                  <a:gd name="connsiteY24" fmla="*/ 33590 h 63377"/>
                  <a:gd name="connsiteX25" fmla="*/ 46802 w 46802"/>
                  <a:gd name="connsiteY25" fmla="*/ 44998 h 63377"/>
                  <a:gd name="connsiteX26" fmla="*/ 44272 w 46802"/>
                  <a:gd name="connsiteY26" fmla="*/ 54505 h 63377"/>
                  <a:gd name="connsiteX27" fmla="*/ 36683 w 46802"/>
                  <a:gd name="connsiteY27" fmla="*/ 60843 h 63377"/>
                  <a:gd name="connsiteX28" fmla="*/ 24666 w 46802"/>
                  <a:gd name="connsiteY28" fmla="*/ 63378 h 63377"/>
                  <a:gd name="connsiteX29" fmla="*/ 0 w 46802"/>
                  <a:gd name="connsiteY29" fmla="*/ 53237 h 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802" h="63377">
                    <a:moveTo>
                      <a:pt x="0" y="53237"/>
                    </a:moveTo>
                    <a:lnTo>
                      <a:pt x="5060" y="46900"/>
                    </a:lnTo>
                    <a:cubicBezTo>
                      <a:pt x="10752" y="52604"/>
                      <a:pt x="17709" y="55139"/>
                      <a:pt x="25298" y="55139"/>
                    </a:cubicBezTo>
                    <a:cubicBezTo>
                      <a:pt x="29093" y="55139"/>
                      <a:pt x="32255" y="54505"/>
                      <a:pt x="34785" y="52604"/>
                    </a:cubicBezTo>
                    <a:cubicBezTo>
                      <a:pt x="37315" y="50702"/>
                      <a:pt x="37948" y="48801"/>
                      <a:pt x="37948" y="46266"/>
                    </a:cubicBezTo>
                    <a:cubicBezTo>
                      <a:pt x="37948" y="43731"/>
                      <a:pt x="36683" y="41196"/>
                      <a:pt x="34153" y="39928"/>
                    </a:cubicBezTo>
                    <a:cubicBezTo>
                      <a:pt x="31623" y="38660"/>
                      <a:pt x="27828" y="37393"/>
                      <a:pt x="22136" y="36125"/>
                    </a:cubicBezTo>
                    <a:cubicBezTo>
                      <a:pt x="17709" y="34858"/>
                      <a:pt x="13914" y="33590"/>
                      <a:pt x="10752" y="32323"/>
                    </a:cubicBezTo>
                    <a:cubicBezTo>
                      <a:pt x="7590" y="31055"/>
                      <a:pt x="5692" y="29154"/>
                      <a:pt x="3795" y="26619"/>
                    </a:cubicBezTo>
                    <a:cubicBezTo>
                      <a:pt x="1897" y="24084"/>
                      <a:pt x="1265" y="21548"/>
                      <a:pt x="1265" y="17746"/>
                    </a:cubicBezTo>
                    <a:cubicBezTo>
                      <a:pt x="1265" y="14577"/>
                      <a:pt x="1897" y="11408"/>
                      <a:pt x="3795" y="8873"/>
                    </a:cubicBezTo>
                    <a:cubicBezTo>
                      <a:pt x="5692" y="6338"/>
                      <a:pt x="8222" y="3803"/>
                      <a:pt x="11384" y="2535"/>
                    </a:cubicBezTo>
                    <a:cubicBezTo>
                      <a:pt x="14547" y="1268"/>
                      <a:pt x="18341" y="0"/>
                      <a:pt x="22136" y="0"/>
                    </a:cubicBezTo>
                    <a:cubicBezTo>
                      <a:pt x="26563" y="0"/>
                      <a:pt x="30358" y="634"/>
                      <a:pt x="34153" y="2535"/>
                    </a:cubicBezTo>
                    <a:cubicBezTo>
                      <a:pt x="37948" y="3803"/>
                      <a:pt x="41110" y="6338"/>
                      <a:pt x="44272" y="8873"/>
                    </a:cubicBezTo>
                    <a:lnTo>
                      <a:pt x="39213" y="15844"/>
                    </a:lnTo>
                    <a:cubicBezTo>
                      <a:pt x="36683" y="13309"/>
                      <a:pt x="33520" y="11408"/>
                      <a:pt x="30991" y="10140"/>
                    </a:cubicBezTo>
                    <a:cubicBezTo>
                      <a:pt x="27828" y="8873"/>
                      <a:pt x="25298" y="8239"/>
                      <a:pt x="22136" y="8239"/>
                    </a:cubicBezTo>
                    <a:cubicBezTo>
                      <a:pt x="20239" y="8239"/>
                      <a:pt x="17709" y="8873"/>
                      <a:pt x="16444" y="9507"/>
                    </a:cubicBezTo>
                    <a:cubicBezTo>
                      <a:pt x="14547" y="10140"/>
                      <a:pt x="13282" y="11408"/>
                      <a:pt x="12017" y="12676"/>
                    </a:cubicBezTo>
                    <a:cubicBezTo>
                      <a:pt x="10752" y="13943"/>
                      <a:pt x="10752" y="15844"/>
                      <a:pt x="10752" y="17112"/>
                    </a:cubicBezTo>
                    <a:cubicBezTo>
                      <a:pt x="10752" y="19013"/>
                      <a:pt x="11384" y="20281"/>
                      <a:pt x="12649" y="21548"/>
                    </a:cubicBezTo>
                    <a:cubicBezTo>
                      <a:pt x="13914" y="22816"/>
                      <a:pt x="15179" y="23450"/>
                      <a:pt x="17709" y="24717"/>
                    </a:cubicBezTo>
                    <a:cubicBezTo>
                      <a:pt x="19606" y="25351"/>
                      <a:pt x="22769" y="26619"/>
                      <a:pt x="26563" y="27252"/>
                    </a:cubicBezTo>
                    <a:cubicBezTo>
                      <a:pt x="33520" y="29154"/>
                      <a:pt x="38580" y="31055"/>
                      <a:pt x="41742" y="33590"/>
                    </a:cubicBezTo>
                    <a:cubicBezTo>
                      <a:pt x="44905" y="36125"/>
                      <a:pt x="46802" y="39928"/>
                      <a:pt x="46802" y="44998"/>
                    </a:cubicBezTo>
                    <a:cubicBezTo>
                      <a:pt x="46802" y="48801"/>
                      <a:pt x="46170" y="51336"/>
                      <a:pt x="44272" y="54505"/>
                    </a:cubicBezTo>
                    <a:cubicBezTo>
                      <a:pt x="42375" y="57040"/>
                      <a:pt x="39845" y="59575"/>
                      <a:pt x="36683" y="60843"/>
                    </a:cubicBezTo>
                    <a:cubicBezTo>
                      <a:pt x="33520" y="62110"/>
                      <a:pt x="29093" y="63378"/>
                      <a:pt x="24666" y="63378"/>
                    </a:cubicBezTo>
                    <a:cubicBezTo>
                      <a:pt x="15179" y="62744"/>
                      <a:pt x="6957" y="59575"/>
                      <a:pt x="0" y="53237"/>
                    </a:cubicBezTo>
                    <a:close/>
                  </a:path>
                </a:pathLst>
              </a:custGeom>
              <a:solidFill>
                <a:schemeClr val="accent2"/>
              </a:solidFill>
              <a:ln w="6271" cap="flat">
                <a:noFill/>
                <a:prstDash val="solid"/>
                <a:miter/>
              </a:ln>
            </p:spPr>
            <p:txBody>
              <a:bodyPr rtlCol="0" anchor="ctr"/>
              <a:lstStyle/>
              <a:p>
                <a:endParaRPr lang="en-US"/>
              </a:p>
            </p:txBody>
          </p:sp>
        </p:grpSp>
      </p:grpSp>
      <p:sp>
        <p:nvSpPr>
          <p:cNvPr id="32" name="Picture Placeholder 74" descr="Public Cloud&#10;">
            <a:extLst>
              <a:ext uri="{FF2B5EF4-FFF2-40B4-BE49-F238E27FC236}">
                <a16:creationId xmlns:a16="http://schemas.microsoft.com/office/drawing/2014/main" id="{2950E7B0-F14E-2141-8904-B31CBB6E0EEB}"/>
              </a:ext>
            </a:extLst>
          </p:cNvPr>
          <p:cNvSpPr/>
          <p:nvPr/>
        </p:nvSpPr>
        <p:spPr>
          <a:xfrm>
            <a:off x="4073669" y="1771851"/>
            <a:ext cx="2198942" cy="1590254"/>
          </a:xfrm>
          <a:custGeom>
            <a:avLst/>
            <a:gdLst>
              <a:gd name="connsiteX0" fmla="*/ 387848 w 600835"/>
              <a:gd name="connsiteY0" fmla="*/ 15875 h 343425"/>
              <a:gd name="connsiteX1" fmla="*/ 390694 w 600835"/>
              <a:gd name="connsiteY1" fmla="*/ 15875 h 343425"/>
              <a:gd name="connsiteX2" fmla="*/ 501754 w 600835"/>
              <a:gd name="connsiteY2" fmla="*/ 130224 h 343425"/>
              <a:gd name="connsiteX3" fmla="*/ 502956 w 600835"/>
              <a:gd name="connsiteY3" fmla="*/ 143252 h 343425"/>
              <a:gd name="connsiteX4" fmla="*/ 515985 w 600835"/>
              <a:gd name="connsiteY4" fmla="*/ 144517 h 343425"/>
              <a:gd name="connsiteX5" fmla="*/ 584986 w 600835"/>
              <a:gd name="connsiteY5" fmla="*/ 237299 h 343425"/>
              <a:gd name="connsiteX6" fmla="*/ 509091 w 600835"/>
              <a:gd name="connsiteY6" fmla="*/ 326476 h 343425"/>
              <a:gd name="connsiteX7" fmla="*/ 496821 w 600835"/>
              <a:gd name="connsiteY7" fmla="*/ 326476 h 343425"/>
              <a:gd name="connsiteX8" fmla="*/ 300442 w 600835"/>
              <a:gd name="connsiteY8" fmla="*/ 327045 h 343425"/>
              <a:gd name="connsiteX9" fmla="*/ 102293 w 600835"/>
              <a:gd name="connsiteY9" fmla="*/ 327678 h 343425"/>
              <a:gd name="connsiteX10" fmla="*/ 92363 w 600835"/>
              <a:gd name="connsiteY10" fmla="*/ 327678 h 343425"/>
              <a:gd name="connsiteX11" fmla="*/ 15835 w 600835"/>
              <a:gd name="connsiteY11" fmla="*/ 249000 h 343425"/>
              <a:gd name="connsiteX12" fmla="*/ 87999 w 600835"/>
              <a:gd name="connsiteY12" fmla="*/ 178038 h 343425"/>
              <a:gd name="connsiteX13" fmla="*/ 89833 w 600835"/>
              <a:gd name="connsiteY13" fmla="*/ 178038 h 343425"/>
              <a:gd name="connsiteX14" fmla="*/ 107668 w 600835"/>
              <a:gd name="connsiteY14" fmla="*/ 180567 h 343425"/>
              <a:gd name="connsiteX15" fmla="*/ 123859 w 600835"/>
              <a:gd name="connsiteY15" fmla="*/ 185058 h 343425"/>
              <a:gd name="connsiteX16" fmla="*/ 127338 w 600835"/>
              <a:gd name="connsiteY16" fmla="*/ 168614 h 343425"/>
              <a:gd name="connsiteX17" fmla="*/ 220057 w 600835"/>
              <a:gd name="connsiteY17" fmla="*/ 92719 h 343425"/>
              <a:gd name="connsiteX18" fmla="*/ 222333 w 600835"/>
              <a:gd name="connsiteY18" fmla="*/ 92719 h 343425"/>
              <a:gd name="connsiteX19" fmla="*/ 260787 w 600835"/>
              <a:gd name="connsiteY19" fmla="*/ 101889 h 343425"/>
              <a:gd name="connsiteX20" fmla="*/ 276219 w 600835"/>
              <a:gd name="connsiteY20" fmla="*/ 109416 h 343425"/>
              <a:gd name="connsiteX21" fmla="*/ 282544 w 600835"/>
              <a:gd name="connsiteY21" fmla="*/ 93414 h 343425"/>
              <a:gd name="connsiteX22" fmla="*/ 387848 w 600835"/>
              <a:gd name="connsiteY22" fmla="*/ 15875 h 343425"/>
              <a:gd name="connsiteX23" fmla="*/ 387848 w 600835"/>
              <a:gd name="connsiteY23" fmla="*/ 63 h 343425"/>
              <a:gd name="connsiteX24" fmla="*/ 267681 w 600835"/>
              <a:gd name="connsiteY24" fmla="*/ 87785 h 343425"/>
              <a:gd name="connsiteX25" fmla="*/ 222776 w 600835"/>
              <a:gd name="connsiteY25" fmla="*/ 77034 h 343425"/>
              <a:gd name="connsiteX26" fmla="*/ 220057 w 600835"/>
              <a:gd name="connsiteY26" fmla="*/ 77034 h 343425"/>
              <a:gd name="connsiteX27" fmla="*/ 111906 w 600835"/>
              <a:gd name="connsiteY27" fmla="*/ 165578 h 343425"/>
              <a:gd name="connsiteX28" fmla="*/ 90149 w 600835"/>
              <a:gd name="connsiteY28" fmla="*/ 162479 h 343425"/>
              <a:gd name="connsiteX29" fmla="*/ 87999 w 600835"/>
              <a:gd name="connsiteY29" fmla="*/ 162479 h 343425"/>
              <a:gd name="connsiteX30" fmla="*/ 24 w 600835"/>
              <a:gd name="connsiteY30" fmla="*/ 248557 h 343425"/>
              <a:gd name="connsiteX31" fmla="*/ 91983 w 600835"/>
              <a:gd name="connsiteY31" fmla="*/ 343426 h 343425"/>
              <a:gd name="connsiteX32" fmla="*/ 102293 w 600835"/>
              <a:gd name="connsiteY32" fmla="*/ 343426 h 343425"/>
              <a:gd name="connsiteX33" fmla="*/ 496821 w 600835"/>
              <a:gd name="connsiteY33" fmla="*/ 342224 h 343425"/>
              <a:gd name="connsiteX34" fmla="*/ 509091 w 600835"/>
              <a:gd name="connsiteY34" fmla="*/ 342224 h 343425"/>
              <a:gd name="connsiteX35" fmla="*/ 600798 w 600835"/>
              <a:gd name="connsiteY35" fmla="*/ 237552 h 343425"/>
              <a:gd name="connsiteX36" fmla="*/ 517503 w 600835"/>
              <a:gd name="connsiteY36" fmla="*/ 128706 h 343425"/>
              <a:gd name="connsiteX37" fmla="*/ 391011 w 600835"/>
              <a:gd name="connsiteY37" fmla="*/ 0 h 34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5" h="343425">
                <a:moveTo>
                  <a:pt x="387848" y="15875"/>
                </a:moveTo>
                <a:lnTo>
                  <a:pt x="390694" y="15875"/>
                </a:lnTo>
                <a:cubicBezTo>
                  <a:pt x="448185" y="17266"/>
                  <a:pt x="495936" y="66472"/>
                  <a:pt x="501754" y="130224"/>
                </a:cubicBezTo>
                <a:lnTo>
                  <a:pt x="502956" y="143252"/>
                </a:lnTo>
                <a:lnTo>
                  <a:pt x="515985" y="144517"/>
                </a:lnTo>
                <a:cubicBezTo>
                  <a:pt x="555893" y="148312"/>
                  <a:pt x="586188" y="188789"/>
                  <a:pt x="584986" y="237299"/>
                </a:cubicBezTo>
                <a:cubicBezTo>
                  <a:pt x="583784" y="285809"/>
                  <a:pt x="549821" y="326476"/>
                  <a:pt x="509091" y="326476"/>
                </a:cubicBezTo>
                <a:lnTo>
                  <a:pt x="496821" y="326476"/>
                </a:lnTo>
                <a:cubicBezTo>
                  <a:pt x="467918" y="326476"/>
                  <a:pt x="382978" y="326476"/>
                  <a:pt x="300442" y="327045"/>
                </a:cubicBezTo>
                <a:cubicBezTo>
                  <a:pt x="217906" y="327614"/>
                  <a:pt x="131639" y="327678"/>
                  <a:pt x="102293" y="327678"/>
                </a:cubicBezTo>
                <a:lnTo>
                  <a:pt x="92363" y="327678"/>
                </a:lnTo>
                <a:cubicBezTo>
                  <a:pt x="52075" y="326602"/>
                  <a:pt x="14887" y="288339"/>
                  <a:pt x="15835" y="249000"/>
                </a:cubicBezTo>
                <a:cubicBezTo>
                  <a:pt x="16823" y="209758"/>
                  <a:pt x="48746" y="178366"/>
                  <a:pt x="87999" y="178038"/>
                </a:cubicBezTo>
                <a:lnTo>
                  <a:pt x="89833" y="178038"/>
                </a:lnTo>
                <a:cubicBezTo>
                  <a:pt x="95862" y="178115"/>
                  <a:pt x="101856" y="178966"/>
                  <a:pt x="107668" y="180567"/>
                </a:cubicBezTo>
                <a:lnTo>
                  <a:pt x="123859" y="185058"/>
                </a:lnTo>
                <a:lnTo>
                  <a:pt x="127338" y="168614"/>
                </a:lnTo>
                <a:cubicBezTo>
                  <a:pt x="136664" y="124728"/>
                  <a:pt x="175194" y="93190"/>
                  <a:pt x="220057" y="92719"/>
                </a:cubicBezTo>
                <a:lnTo>
                  <a:pt x="222333" y="92719"/>
                </a:lnTo>
                <a:cubicBezTo>
                  <a:pt x="235658" y="93005"/>
                  <a:pt x="248768" y="96131"/>
                  <a:pt x="260787" y="101889"/>
                </a:cubicBezTo>
                <a:lnTo>
                  <a:pt x="276219" y="109416"/>
                </a:lnTo>
                <a:lnTo>
                  <a:pt x="282544" y="93414"/>
                </a:lnTo>
                <a:cubicBezTo>
                  <a:pt x="300695" y="46359"/>
                  <a:pt x="341995" y="15875"/>
                  <a:pt x="387848" y="15875"/>
                </a:cubicBezTo>
                <a:moveTo>
                  <a:pt x="387848" y="63"/>
                </a:moveTo>
                <a:cubicBezTo>
                  <a:pt x="334152" y="63"/>
                  <a:pt x="287667" y="36177"/>
                  <a:pt x="267681" y="87785"/>
                </a:cubicBezTo>
                <a:cubicBezTo>
                  <a:pt x="253654" y="81031"/>
                  <a:pt x="238341" y="77365"/>
                  <a:pt x="222776" y="77034"/>
                </a:cubicBezTo>
                <a:lnTo>
                  <a:pt x="220057" y="77034"/>
                </a:lnTo>
                <a:cubicBezTo>
                  <a:pt x="167607" y="77270"/>
                  <a:pt x="122491" y="114208"/>
                  <a:pt x="111906" y="165578"/>
                </a:cubicBezTo>
                <a:cubicBezTo>
                  <a:pt x="104812" y="163637"/>
                  <a:pt x="97503" y="162596"/>
                  <a:pt x="90149" y="162479"/>
                </a:cubicBezTo>
                <a:lnTo>
                  <a:pt x="87999" y="162479"/>
                </a:lnTo>
                <a:cubicBezTo>
                  <a:pt x="40266" y="162767"/>
                  <a:pt x="1353" y="200841"/>
                  <a:pt x="24" y="248557"/>
                </a:cubicBezTo>
                <a:cubicBezTo>
                  <a:pt x="-1178" y="297446"/>
                  <a:pt x="43347" y="342098"/>
                  <a:pt x="91983" y="343426"/>
                </a:cubicBezTo>
                <a:lnTo>
                  <a:pt x="102293" y="343426"/>
                </a:lnTo>
                <a:cubicBezTo>
                  <a:pt x="160858" y="343426"/>
                  <a:pt x="438951" y="342224"/>
                  <a:pt x="496821" y="342224"/>
                </a:cubicBezTo>
                <a:lnTo>
                  <a:pt x="509091" y="342224"/>
                </a:lnTo>
                <a:cubicBezTo>
                  <a:pt x="558486" y="342224"/>
                  <a:pt x="599469" y="295612"/>
                  <a:pt x="600798" y="237552"/>
                </a:cubicBezTo>
                <a:cubicBezTo>
                  <a:pt x="602189" y="180631"/>
                  <a:pt x="565253" y="133259"/>
                  <a:pt x="517503" y="128706"/>
                </a:cubicBezTo>
                <a:cubicBezTo>
                  <a:pt x="511178" y="57680"/>
                  <a:pt x="457545" y="1581"/>
                  <a:pt x="391011" y="0"/>
                </a:cubicBezTo>
                <a:close/>
              </a:path>
            </a:pathLst>
          </a:custGeom>
          <a:solidFill>
            <a:schemeClr val="accent2"/>
          </a:solidFill>
          <a:ln w="6271" cap="flat">
            <a:noFill/>
            <a:prstDash val="solid"/>
            <a:miter/>
          </a:ln>
        </p:spPr>
        <p:txBody>
          <a:bodyPr rtlCol="0" anchor="ctr"/>
          <a:lstStyle/>
          <a:p>
            <a:endParaRPr lang="en-US"/>
          </a:p>
        </p:txBody>
      </p:sp>
      <p:grpSp>
        <p:nvGrpSpPr>
          <p:cNvPr id="33" name="Group 32" descr="P to v Gateway&#10;">
            <a:extLst>
              <a:ext uri="{FF2B5EF4-FFF2-40B4-BE49-F238E27FC236}">
                <a16:creationId xmlns:a16="http://schemas.microsoft.com/office/drawing/2014/main" id="{628BB55B-77B0-1045-A5C8-C8748B3C03BE}"/>
              </a:ext>
            </a:extLst>
          </p:cNvPr>
          <p:cNvGrpSpPr/>
          <p:nvPr/>
        </p:nvGrpSpPr>
        <p:grpSpPr>
          <a:xfrm>
            <a:off x="4450255" y="2718378"/>
            <a:ext cx="441639" cy="476678"/>
            <a:chOff x="1849409" y="3177327"/>
            <a:chExt cx="600837" cy="600837"/>
          </a:xfrm>
        </p:grpSpPr>
        <p:sp>
          <p:nvSpPr>
            <p:cNvPr id="34" name="Picture Placeholder 84">
              <a:extLst>
                <a:ext uri="{FF2B5EF4-FFF2-40B4-BE49-F238E27FC236}">
                  <a16:creationId xmlns:a16="http://schemas.microsoft.com/office/drawing/2014/main" id="{753B4EA9-94AD-3048-9BCB-FB2959C80018}"/>
                </a:ext>
              </a:extLst>
            </p:cNvPr>
            <p:cNvSpPr/>
            <p:nvPr/>
          </p:nvSpPr>
          <p:spPr>
            <a:xfrm>
              <a:off x="1849409" y="3177327"/>
              <a:ext cx="600837" cy="600837"/>
            </a:xfrm>
            <a:custGeom>
              <a:avLst/>
              <a:gdLst>
                <a:gd name="connsiteX0" fmla="*/ 600837 w 600837"/>
                <a:gd name="connsiteY0" fmla="*/ 600837 h 600837"/>
                <a:gd name="connsiteX1" fmla="*/ 0 w 600837"/>
                <a:gd name="connsiteY1" fmla="*/ 600837 h 600837"/>
                <a:gd name="connsiteX2" fmla="*/ 0 w 600837"/>
                <a:gd name="connsiteY2" fmla="*/ 0 h 600837"/>
                <a:gd name="connsiteX3" fmla="*/ 600837 w 600837"/>
                <a:gd name="connsiteY3" fmla="*/ 0 h 600837"/>
                <a:gd name="connsiteX4" fmla="*/ 15812 w 600837"/>
                <a:gd name="connsiteY4" fmla="*/ 585026 h 600837"/>
                <a:gd name="connsiteX5" fmla="*/ 585026 w 600837"/>
                <a:gd name="connsiteY5" fmla="*/ 585026 h 600837"/>
                <a:gd name="connsiteX6" fmla="*/ 585026 w 600837"/>
                <a:gd name="connsiteY6" fmla="*/ 15812 h 600837"/>
                <a:gd name="connsiteX7" fmla="*/ 15812 w 600837"/>
                <a:gd name="connsiteY7" fmla="*/ 15812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0837">
                  <a:moveTo>
                    <a:pt x="600837" y="600837"/>
                  </a:moveTo>
                  <a:lnTo>
                    <a:pt x="0" y="600837"/>
                  </a:lnTo>
                  <a:lnTo>
                    <a:pt x="0" y="0"/>
                  </a:lnTo>
                  <a:lnTo>
                    <a:pt x="600837" y="0"/>
                  </a:lnTo>
                  <a:close/>
                  <a:moveTo>
                    <a:pt x="15812" y="585026"/>
                  </a:moveTo>
                  <a:lnTo>
                    <a:pt x="585026" y="585026"/>
                  </a:lnTo>
                  <a:lnTo>
                    <a:pt x="585026" y="15812"/>
                  </a:lnTo>
                  <a:lnTo>
                    <a:pt x="15812" y="15812"/>
                  </a:lnTo>
                  <a:close/>
                </a:path>
              </a:pathLst>
            </a:custGeom>
            <a:solidFill>
              <a:schemeClr val="accent2"/>
            </a:solidFill>
            <a:ln w="6271" cap="flat">
              <a:noFill/>
              <a:prstDash val="solid"/>
              <a:miter/>
            </a:ln>
          </p:spPr>
          <p:txBody>
            <a:bodyPr rtlCol="0" anchor="ctr"/>
            <a:lstStyle/>
            <a:p>
              <a:endParaRPr lang="en-US"/>
            </a:p>
          </p:txBody>
        </p:sp>
        <p:sp>
          <p:nvSpPr>
            <p:cNvPr id="35" name="Picture Placeholder 84">
              <a:extLst>
                <a:ext uri="{FF2B5EF4-FFF2-40B4-BE49-F238E27FC236}">
                  <a16:creationId xmlns:a16="http://schemas.microsoft.com/office/drawing/2014/main" id="{753B4EA9-94AD-3048-9BCB-FB2959C80018}"/>
                </a:ext>
              </a:extLst>
            </p:cNvPr>
            <p:cNvSpPr/>
            <p:nvPr/>
          </p:nvSpPr>
          <p:spPr>
            <a:xfrm rot="-2719199">
              <a:off x="1989463" y="360092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6" name="Picture Placeholder 84">
              <a:extLst>
                <a:ext uri="{FF2B5EF4-FFF2-40B4-BE49-F238E27FC236}">
                  <a16:creationId xmlns:a16="http://schemas.microsoft.com/office/drawing/2014/main" id="{753B4EA9-94AD-3048-9BCB-FB2959C80018}"/>
                </a:ext>
              </a:extLst>
            </p:cNvPr>
            <p:cNvSpPr/>
            <p:nvPr/>
          </p:nvSpPr>
          <p:spPr>
            <a:xfrm rot="-2719199">
              <a:off x="2056242" y="3533456"/>
              <a:ext cx="63246" cy="15811"/>
            </a:xfrm>
            <a:custGeom>
              <a:avLst/>
              <a:gdLst>
                <a:gd name="connsiteX0" fmla="*/ 0 w 63246"/>
                <a:gd name="connsiteY0" fmla="*/ 0 h 15811"/>
                <a:gd name="connsiteX1" fmla="*/ 63246 w 63246"/>
                <a:gd name="connsiteY1" fmla="*/ 0 h 15811"/>
                <a:gd name="connsiteX2" fmla="*/ 63246 w 63246"/>
                <a:gd name="connsiteY2" fmla="*/ 15811 h 15811"/>
                <a:gd name="connsiteX3" fmla="*/ 0 w 63246"/>
                <a:gd name="connsiteY3" fmla="*/ 15811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37" name="Picture Placeholder 84">
              <a:extLst>
                <a:ext uri="{FF2B5EF4-FFF2-40B4-BE49-F238E27FC236}">
                  <a16:creationId xmlns:a16="http://schemas.microsoft.com/office/drawing/2014/main" id="{753B4EA9-94AD-3048-9BCB-FB2959C80018}"/>
                </a:ext>
              </a:extLst>
            </p:cNvPr>
            <p:cNvSpPr/>
            <p:nvPr/>
          </p:nvSpPr>
          <p:spPr>
            <a:xfrm rot="-2719199">
              <a:off x="1922794" y="3668367"/>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8" name="Picture Placeholder 84">
              <a:extLst>
                <a:ext uri="{FF2B5EF4-FFF2-40B4-BE49-F238E27FC236}">
                  <a16:creationId xmlns:a16="http://schemas.microsoft.com/office/drawing/2014/main" id="{753B4EA9-94AD-3048-9BCB-FB2959C80018}"/>
                </a:ext>
              </a:extLst>
            </p:cNvPr>
            <p:cNvSpPr/>
            <p:nvPr/>
          </p:nvSpPr>
          <p:spPr>
            <a:xfrm rot="-2719199">
              <a:off x="2256360" y="3331188"/>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9" name="Picture Placeholder 84">
              <a:extLst>
                <a:ext uri="{FF2B5EF4-FFF2-40B4-BE49-F238E27FC236}">
                  <a16:creationId xmlns:a16="http://schemas.microsoft.com/office/drawing/2014/main" id="{753B4EA9-94AD-3048-9BCB-FB2959C80018}"/>
                </a:ext>
              </a:extLst>
            </p:cNvPr>
            <p:cNvSpPr/>
            <p:nvPr/>
          </p:nvSpPr>
          <p:spPr>
            <a:xfrm rot="-2719199">
              <a:off x="2189582" y="3398590"/>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0" name="Picture Placeholder 84">
              <a:extLst>
                <a:ext uri="{FF2B5EF4-FFF2-40B4-BE49-F238E27FC236}">
                  <a16:creationId xmlns:a16="http://schemas.microsoft.com/office/drawing/2014/main" id="{753B4EA9-94AD-3048-9BCB-FB2959C80018}"/>
                </a:ext>
              </a:extLst>
            </p:cNvPr>
            <p:cNvSpPr/>
            <p:nvPr/>
          </p:nvSpPr>
          <p:spPr>
            <a:xfrm rot="-2718599">
              <a:off x="2323081" y="326377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1" name="Picture Placeholder 84">
              <a:extLst>
                <a:ext uri="{FF2B5EF4-FFF2-40B4-BE49-F238E27FC236}">
                  <a16:creationId xmlns:a16="http://schemas.microsoft.com/office/drawing/2014/main" id="{753B4EA9-94AD-3048-9BCB-FB2959C80018}"/>
                </a:ext>
              </a:extLst>
            </p:cNvPr>
            <p:cNvSpPr/>
            <p:nvPr/>
          </p:nvSpPr>
          <p:spPr>
            <a:xfrm>
              <a:off x="1919802" y="3254994"/>
              <a:ext cx="433424" cy="433424"/>
            </a:xfrm>
            <a:custGeom>
              <a:avLst/>
              <a:gdLst>
                <a:gd name="connsiteX0" fmla="*/ 433425 w 433424"/>
                <a:gd name="connsiteY0" fmla="*/ 433425 h 433424"/>
                <a:gd name="connsiteX1" fmla="*/ 410593 w 433424"/>
                <a:gd name="connsiteY1" fmla="*/ 348169 h 433424"/>
                <a:gd name="connsiteX2" fmla="*/ 390544 w 433424"/>
                <a:gd name="connsiteY2" fmla="*/ 368155 h 433424"/>
                <a:gd name="connsiteX3" fmla="*/ 65207 w 433424"/>
                <a:gd name="connsiteY3" fmla="*/ 42881 h 433424"/>
                <a:gd name="connsiteX4" fmla="*/ 85256 w 433424"/>
                <a:gd name="connsiteY4" fmla="*/ 22832 h 433424"/>
                <a:gd name="connsiteX5" fmla="*/ 0 w 433424"/>
                <a:gd name="connsiteY5" fmla="*/ 0 h 433424"/>
                <a:gd name="connsiteX6" fmla="*/ 22832 w 433424"/>
                <a:gd name="connsiteY6" fmla="*/ 85256 h 433424"/>
                <a:gd name="connsiteX7" fmla="*/ 42881 w 433424"/>
                <a:gd name="connsiteY7" fmla="*/ 65207 h 433424"/>
                <a:gd name="connsiteX8" fmla="*/ 368155 w 433424"/>
                <a:gd name="connsiteY8" fmla="*/ 390544 h 433424"/>
                <a:gd name="connsiteX9" fmla="*/ 348106 w 433424"/>
                <a:gd name="connsiteY9" fmla="*/ 410593 h 433424"/>
                <a:gd name="connsiteX10" fmla="*/ 433425 w 433424"/>
                <a:gd name="connsiteY10" fmla="*/ 433425 h 4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424" h="433424">
                  <a:moveTo>
                    <a:pt x="433425" y="433425"/>
                  </a:moveTo>
                  <a:lnTo>
                    <a:pt x="410593" y="348169"/>
                  </a:lnTo>
                  <a:lnTo>
                    <a:pt x="390544" y="368155"/>
                  </a:lnTo>
                  <a:lnTo>
                    <a:pt x="65207" y="42881"/>
                  </a:lnTo>
                  <a:lnTo>
                    <a:pt x="85256" y="22832"/>
                  </a:lnTo>
                  <a:lnTo>
                    <a:pt x="0" y="0"/>
                  </a:lnTo>
                  <a:lnTo>
                    <a:pt x="22832" y="85256"/>
                  </a:lnTo>
                  <a:lnTo>
                    <a:pt x="42881" y="65207"/>
                  </a:lnTo>
                  <a:lnTo>
                    <a:pt x="368155" y="390544"/>
                  </a:lnTo>
                  <a:lnTo>
                    <a:pt x="348106" y="410593"/>
                  </a:lnTo>
                  <a:lnTo>
                    <a:pt x="433425" y="433425"/>
                  </a:lnTo>
                  <a:close/>
                </a:path>
              </a:pathLst>
            </a:custGeom>
            <a:solidFill>
              <a:schemeClr val="accent2"/>
            </a:solidFill>
            <a:ln w="6271" cap="flat">
              <a:noFill/>
              <a:prstDash val="solid"/>
              <a:miter/>
            </a:ln>
          </p:spPr>
          <p:txBody>
            <a:bodyPr rtlCol="0" anchor="ctr"/>
            <a:lstStyle/>
            <a:p>
              <a:endParaRPr lang="en-US"/>
            </a:p>
          </p:txBody>
        </p:sp>
        <p:sp>
          <p:nvSpPr>
            <p:cNvPr id="42" name="Picture Placeholder 84">
              <a:extLst>
                <a:ext uri="{FF2B5EF4-FFF2-40B4-BE49-F238E27FC236}">
                  <a16:creationId xmlns:a16="http://schemas.microsoft.com/office/drawing/2014/main" id="{753B4EA9-94AD-3048-9BCB-FB2959C80018}"/>
                </a:ext>
              </a:extLst>
            </p:cNvPr>
            <p:cNvSpPr/>
            <p:nvPr/>
          </p:nvSpPr>
          <p:spPr>
            <a:xfrm>
              <a:off x="1943836" y="3437901"/>
              <a:ext cx="63941" cy="82599"/>
            </a:xfrm>
            <a:custGeom>
              <a:avLst/>
              <a:gdLst>
                <a:gd name="connsiteX0" fmla="*/ 0 w 63941"/>
                <a:gd name="connsiteY0" fmla="*/ 0 h 82599"/>
                <a:gd name="connsiteX1" fmla="*/ 33520 w 63941"/>
                <a:gd name="connsiteY1" fmla="*/ 0 h 82599"/>
                <a:gd name="connsiteX2" fmla="*/ 63942 w 63941"/>
                <a:gd name="connsiteY2" fmla="*/ 26437 h 82599"/>
                <a:gd name="connsiteX3" fmla="*/ 33773 w 63941"/>
                <a:gd name="connsiteY3" fmla="*/ 52874 h 82599"/>
                <a:gd name="connsiteX4" fmla="*/ 9613 w 63941"/>
                <a:gd name="connsiteY4" fmla="*/ 52874 h 82599"/>
                <a:gd name="connsiteX5" fmla="*/ 9613 w 63941"/>
                <a:gd name="connsiteY5" fmla="*/ 82599 h 82599"/>
                <a:gd name="connsiteX6" fmla="*/ 0 w 63941"/>
                <a:gd name="connsiteY6" fmla="*/ 82599 h 82599"/>
                <a:gd name="connsiteX7" fmla="*/ 31623 w 63941"/>
                <a:gd name="connsiteY7" fmla="*/ 44272 h 82599"/>
                <a:gd name="connsiteX8" fmla="*/ 54202 w 63941"/>
                <a:gd name="connsiteY8" fmla="*/ 26690 h 82599"/>
                <a:gd name="connsiteX9" fmla="*/ 31623 w 63941"/>
                <a:gd name="connsiteY9" fmla="*/ 9171 h 82599"/>
                <a:gd name="connsiteX10" fmla="*/ 9613 w 63941"/>
                <a:gd name="connsiteY10" fmla="*/ 9171 h 82599"/>
                <a:gd name="connsiteX11" fmla="*/ 9613 w 63941"/>
                <a:gd name="connsiteY11" fmla="*/ 44272 h 8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41" h="82599">
                  <a:moveTo>
                    <a:pt x="0" y="0"/>
                  </a:moveTo>
                  <a:lnTo>
                    <a:pt x="33520" y="0"/>
                  </a:lnTo>
                  <a:cubicBezTo>
                    <a:pt x="50597" y="0"/>
                    <a:pt x="63942" y="10942"/>
                    <a:pt x="63942" y="26437"/>
                  </a:cubicBezTo>
                  <a:cubicBezTo>
                    <a:pt x="63942" y="41932"/>
                    <a:pt x="50597" y="52874"/>
                    <a:pt x="33773" y="52874"/>
                  </a:cubicBezTo>
                  <a:lnTo>
                    <a:pt x="9613" y="52874"/>
                  </a:lnTo>
                  <a:lnTo>
                    <a:pt x="9613" y="82599"/>
                  </a:lnTo>
                  <a:lnTo>
                    <a:pt x="0" y="82599"/>
                  </a:lnTo>
                  <a:close/>
                  <a:moveTo>
                    <a:pt x="31623" y="44272"/>
                  </a:moveTo>
                  <a:cubicBezTo>
                    <a:pt x="45031" y="44272"/>
                    <a:pt x="54202" y="37948"/>
                    <a:pt x="54202" y="26690"/>
                  </a:cubicBezTo>
                  <a:cubicBezTo>
                    <a:pt x="54202" y="15432"/>
                    <a:pt x="45031" y="9171"/>
                    <a:pt x="31623" y="9171"/>
                  </a:cubicBezTo>
                  <a:lnTo>
                    <a:pt x="9613" y="9171"/>
                  </a:lnTo>
                  <a:lnTo>
                    <a:pt x="9613" y="44272"/>
                  </a:lnTo>
                  <a:close/>
                </a:path>
              </a:pathLst>
            </a:custGeom>
            <a:solidFill>
              <a:schemeClr val="accent2"/>
            </a:solidFill>
            <a:ln w="6271" cap="flat">
              <a:noFill/>
              <a:prstDash val="solid"/>
              <a:miter/>
            </a:ln>
          </p:spPr>
          <p:txBody>
            <a:bodyPr rtlCol="0" anchor="ctr"/>
            <a:lstStyle/>
            <a:p>
              <a:endParaRPr lang="en-US"/>
            </a:p>
          </p:txBody>
        </p:sp>
        <p:sp>
          <p:nvSpPr>
            <p:cNvPr id="43" name="Picture Placeholder 84">
              <a:extLst>
                <a:ext uri="{FF2B5EF4-FFF2-40B4-BE49-F238E27FC236}">
                  <a16:creationId xmlns:a16="http://schemas.microsoft.com/office/drawing/2014/main" id="{753B4EA9-94AD-3048-9BCB-FB2959C80018}"/>
                </a:ext>
              </a:extLst>
            </p:cNvPr>
            <p:cNvSpPr/>
            <p:nvPr/>
          </p:nvSpPr>
          <p:spPr>
            <a:xfrm>
              <a:off x="2290424" y="3441063"/>
              <a:ext cx="83041" cy="82219"/>
            </a:xfrm>
            <a:custGeom>
              <a:avLst/>
              <a:gdLst>
                <a:gd name="connsiteX0" fmla="*/ 83042 w 83041"/>
                <a:gd name="connsiteY0" fmla="*/ 0 h 82219"/>
                <a:gd name="connsiteX1" fmla="*/ 46612 w 83041"/>
                <a:gd name="connsiteY1" fmla="*/ 82220 h 82219"/>
                <a:gd name="connsiteX2" fmla="*/ 36430 w 83041"/>
                <a:gd name="connsiteY2" fmla="*/ 82220 h 82219"/>
                <a:gd name="connsiteX3" fmla="*/ 0 w 83041"/>
                <a:gd name="connsiteY3" fmla="*/ 0 h 82219"/>
                <a:gd name="connsiteX4" fmla="*/ 10183 w 83041"/>
                <a:gd name="connsiteY4" fmla="*/ 0 h 82219"/>
                <a:gd name="connsiteX5" fmla="*/ 41806 w 83041"/>
                <a:gd name="connsiteY5" fmla="*/ 71025 h 82219"/>
                <a:gd name="connsiteX6" fmla="*/ 73049 w 83041"/>
                <a:gd name="connsiteY6" fmla="*/ 0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1" h="82219">
                  <a:moveTo>
                    <a:pt x="83042" y="0"/>
                  </a:moveTo>
                  <a:lnTo>
                    <a:pt x="46612" y="82220"/>
                  </a:lnTo>
                  <a:lnTo>
                    <a:pt x="36430" y="82220"/>
                  </a:lnTo>
                  <a:lnTo>
                    <a:pt x="0" y="0"/>
                  </a:lnTo>
                  <a:lnTo>
                    <a:pt x="10183" y="0"/>
                  </a:lnTo>
                  <a:lnTo>
                    <a:pt x="41806" y="71025"/>
                  </a:lnTo>
                  <a:lnTo>
                    <a:pt x="73049" y="0"/>
                  </a:lnTo>
                  <a:close/>
                </a:path>
              </a:pathLst>
            </a:custGeom>
            <a:solidFill>
              <a:schemeClr val="accent2"/>
            </a:solidFill>
            <a:ln w="6271" cap="flat">
              <a:noFill/>
              <a:prstDash val="solid"/>
              <a:miter/>
            </a:ln>
          </p:spPr>
          <p:txBody>
            <a:bodyPr rtlCol="0" anchor="ctr"/>
            <a:lstStyle/>
            <a:p>
              <a:endParaRPr lang="en-US"/>
            </a:p>
          </p:txBody>
        </p:sp>
      </p:grpSp>
      <p:grpSp>
        <p:nvGrpSpPr>
          <p:cNvPr id="44" name="Group 43" descr="NSX/SDN Controller&#10;">
            <a:extLst>
              <a:ext uri="{FF2B5EF4-FFF2-40B4-BE49-F238E27FC236}">
                <a16:creationId xmlns:a16="http://schemas.microsoft.com/office/drawing/2014/main" id="{0B714FE9-BEA8-6644-A801-6B9A7210F5A9}"/>
              </a:ext>
            </a:extLst>
          </p:cNvPr>
          <p:cNvGrpSpPr/>
          <p:nvPr/>
        </p:nvGrpSpPr>
        <p:grpSpPr>
          <a:xfrm>
            <a:off x="4943636" y="2718378"/>
            <a:ext cx="566304" cy="476678"/>
            <a:chOff x="4485843" y="1946681"/>
            <a:chExt cx="600837" cy="600837"/>
          </a:xfrm>
        </p:grpSpPr>
        <p:sp>
          <p:nvSpPr>
            <p:cNvPr id="45" name="Picture Placeholder 91">
              <a:extLst>
                <a:ext uri="{FF2B5EF4-FFF2-40B4-BE49-F238E27FC236}">
                  <a16:creationId xmlns:a16="http://schemas.microsoft.com/office/drawing/2014/main" id="{3D258D37-AF68-FE46-90C3-EF8BCA5CA6FA}"/>
                </a:ext>
              </a:extLst>
            </p:cNvPr>
            <p:cNvSpPr/>
            <p:nvPr/>
          </p:nvSpPr>
          <p:spPr>
            <a:xfrm>
              <a:off x="4485843" y="1946681"/>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46" name="Picture Placeholder 91">
              <a:extLst>
                <a:ext uri="{FF2B5EF4-FFF2-40B4-BE49-F238E27FC236}">
                  <a16:creationId xmlns:a16="http://schemas.microsoft.com/office/drawing/2014/main" id="{3D258D37-AF68-FE46-90C3-EF8BCA5CA6FA}"/>
                </a:ext>
              </a:extLst>
            </p:cNvPr>
            <p:cNvSpPr/>
            <p:nvPr/>
          </p:nvSpPr>
          <p:spPr>
            <a:xfrm>
              <a:off x="4816872" y="2261456"/>
              <a:ext cx="94869" cy="94869"/>
            </a:xfrm>
            <a:custGeom>
              <a:avLst/>
              <a:gdLst>
                <a:gd name="connsiteX0" fmla="*/ 94869 w 94869"/>
                <a:gd name="connsiteY0" fmla="*/ 47434 h 94869"/>
                <a:gd name="connsiteX1" fmla="*/ 47434 w 94869"/>
                <a:gd name="connsiteY1" fmla="*/ 94869 h 94869"/>
                <a:gd name="connsiteX2" fmla="*/ 0 w 94869"/>
                <a:gd name="connsiteY2" fmla="*/ 47434 h 94869"/>
                <a:gd name="connsiteX3" fmla="*/ 47434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4" y="94869"/>
                  </a:cubicBezTo>
                  <a:cubicBezTo>
                    <a:pt x="21237" y="94869"/>
                    <a:pt x="0" y="73632"/>
                    <a:pt x="0" y="47434"/>
                  </a:cubicBezTo>
                  <a:cubicBezTo>
                    <a:pt x="0" y="21237"/>
                    <a:pt x="21237" y="0"/>
                    <a:pt x="47434"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7" name="Picture Placeholder 91">
              <a:extLst>
                <a:ext uri="{FF2B5EF4-FFF2-40B4-BE49-F238E27FC236}">
                  <a16:creationId xmlns:a16="http://schemas.microsoft.com/office/drawing/2014/main" id="{3D258D37-AF68-FE46-90C3-EF8BCA5CA6FA}"/>
                </a:ext>
              </a:extLst>
            </p:cNvPr>
            <p:cNvSpPr/>
            <p:nvPr/>
          </p:nvSpPr>
          <p:spPr>
            <a:xfrm>
              <a:off x="4643894" y="2330015"/>
              <a:ext cx="94869" cy="94869"/>
            </a:xfrm>
            <a:custGeom>
              <a:avLst/>
              <a:gdLst>
                <a:gd name="connsiteX0" fmla="*/ 94869 w 94869"/>
                <a:gd name="connsiteY0" fmla="*/ 47435 h 94869"/>
                <a:gd name="connsiteX1" fmla="*/ 47435 w 94869"/>
                <a:gd name="connsiteY1" fmla="*/ 94869 h 94869"/>
                <a:gd name="connsiteX2" fmla="*/ 0 w 94869"/>
                <a:gd name="connsiteY2" fmla="*/ 47435 h 94869"/>
                <a:gd name="connsiteX3" fmla="*/ 47435 w 94869"/>
                <a:gd name="connsiteY3" fmla="*/ 0 h 94869"/>
                <a:gd name="connsiteX4" fmla="*/ 94869 w 94869"/>
                <a:gd name="connsiteY4" fmla="*/ 47435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5"/>
                  </a:moveTo>
                  <a:cubicBezTo>
                    <a:pt x="94869" y="73632"/>
                    <a:pt x="73632" y="94869"/>
                    <a:pt x="47435" y="94869"/>
                  </a:cubicBezTo>
                  <a:cubicBezTo>
                    <a:pt x="21237" y="94869"/>
                    <a:pt x="0" y="73632"/>
                    <a:pt x="0" y="47435"/>
                  </a:cubicBezTo>
                  <a:cubicBezTo>
                    <a:pt x="0" y="21237"/>
                    <a:pt x="21237" y="0"/>
                    <a:pt x="47435" y="0"/>
                  </a:cubicBezTo>
                  <a:cubicBezTo>
                    <a:pt x="73632" y="0"/>
                    <a:pt x="94869" y="21237"/>
                    <a:pt x="94869" y="47435"/>
                  </a:cubicBezTo>
                  <a:close/>
                </a:path>
              </a:pathLst>
            </a:custGeom>
            <a:solidFill>
              <a:schemeClr val="accent2"/>
            </a:solidFill>
            <a:ln w="6271" cap="flat">
              <a:noFill/>
              <a:prstDash val="solid"/>
              <a:miter/>
            </a:ln>
          </p:spPr>
          <p:txBody>
            <a:bodyPr rtlCol="0" anchor="ctr"/>
            <a:lstStyle/>
            <a:p>
              <a:endParaRPr lang="en-US"/>
            </a:p>
          </p:txBody>
        </p:sp>
        <p:sp>
          <p:nvSpPr>
            <p:cNvPr id="48" name="Picture Placeholder 91">
              <a:extLst>
                <a:ext uri="{FF2B5EF4-FFF2-40B4-BE49-F238E27FC236}">
                  <a16:creationId xmlns:a16="http://schemas.microsoft.com/office/drawing/2014/main" id="{3D258D37-AF68-FE46-90C3-EF8BCA5CA6FA}"/>
                </a:ext>
              </a:extLst>
            </p:cNvPr>
            <p:cNvSpPr/>
            <p:nvPr/>
          </p:nvSpPr>
          <p:spPr>
            <a:xfrm>
              <a:off x="4880751" y="2094044"/>
              <a:ext cx="94869" cy="94869"/>
            </a:xfrm>
            <a:custGeom>
              <a:avLst/>
              <a:gdLst>
                <a:gd name="connsiteX0" fmla="*/ 94869 w 94869"/>
                <a:gd name="connsiteY0" fmla="*/ 47434 h 94869"/>
                <a:gd name="connsiteX1" fmla="*/ 47435 w 94869"/>
                <a:gd name="connsiteY1" fmla="*/ 94869 h 94869"/>
                <a:gd name="connsiteX2" fmla="*/ 0 w 94869"/>
                <a:gd name="connsiteY2" fmla="*/ 47434 h 94869"/>
                <a:gd name="connsiteX3" fmla="*/ 47435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5" y="94869"/>
                  </a:cubicBezTo>
                  <a:cubicBezTo>
                    <a:pt x="21237" y="94869"/>
                    <a:pt x="0" y="73632"/>
                    <a:pt x="0" y="47434"/>
                  </a:cubicBezTo>
                  <a:cubicBezTo>
                    <a:pt x="0" y="21237"/>
                    <a:pt x="21237" y="0"/>
                    <a:pt x="47435"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9" name="Picture Placeholder 91">
              <a:extLst>
                <a:ext uri="{FF2B5EF4-FFF2-40B4-BE49-F238E27FC236}">
                  <a16:creationId xmlns:a16="http://schemas.microsoft.com/office/drawing/2014/main" id="{3D258D37-AF68-FE46-90C3-EF8BCA5CA6FA}"/>
                </a:ext>
              </a:extLst>
            </p:cNvPr>
            <p:cNvSpPr/>
            <p:nvPr/>
          </p:nvSpPr>
          <p:spPr>
            <a:xfrm>
              <a:off x="4635230" y="2086328"/>
              <a:ext cx="110680" cy="110680"/>
            </a:xfrm>
            <a:custGeom>
              <a:avLst/>
              <a:gdLst>
                <a:gd name="connsiteX0" fmla="*/ 55340 w 110680"/>
                <a:gd name="connsiteY0" fmla="*/ 15812 h 110680"/>
                <a:gd name="connsiteX1" fmla="*/ 94869 w 110680"/>
                <a:gd name="connsiteY1" fmla="*/ 55340 h 110680"/>
                <a:gd name="connsiteX2" fmla="*/ 55340 w 110680"/>
                <a:gd name="connsiteY2" fmla="*/ 94869 h 110680"/>
                <a:gd name="connsiteX3" fmla="*/ 15812 w 110680"/>
                <a:gd name="connsiteY3" fmla="*/ 55340 h 110680"/>
                <a:gd name="connsiteX4" fmla="*/ 55340 w 110680"/>
                <a:gd name="connsiteY4" fmla="*/ 15812 h 110680"/>
                <a:gd name="connsiteX5" fmla="*/ 55340 w 110680"/>
                <a:gd name="connsiteY5" fmla="*/ 0 h 110680"/>
                <a:gd name="connsiteX6" fmla="*/ 0 w 110680"/>
                <a:gd name="connsiteY6" fmla="*/ 55340 h 110680"/>
                <a:gd name="connsiteX7" fmla="*/ 55340 w 110680"/>
                <a:gd name="connsiteY7" fmla="*/ 110681 h 110680"/>
                <a:gd name="connsiteX8" fmla="*/ 110681 w 110680"/>
                <a:gd name="connsiteY8" fmla="*/ 55340 h 110680"/>
                <a:gd name="connsiteX9" fmla="*/ 55340 w 110680"/>
                <a:gd name="connsiteY9" fmla="*/ 0 h 11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 h="110680">
                  <a:moveTo>
                    <a:pt x="55340" y="15812"/>
                  </a:moveTo>
                  <a:cubicBezTo>
                    <a:pt x="77172" y="15812"/>
                    <a:pt x="94869" y="33509"/>
                    <a:pt x="94869" y="55340"/>
                  </a:cubicBezTo>
                  <a:cubicBezTo>
                    <a:pt x="94869" y="77171"/>
                    <a:pt x="77172" y="94869"/>
                    <a:pt x="55340" y="94869"/>
                  </a:cubicBezTo>
                  <a:cubicBezTo>
                    <a:pt x="33509" y="94869"/>
                    <a:pt x="15812" y="77171"/>
                    <a:pt x="15812" y="55340"/>
                  </a:cubicBezTo>
                  <a:cubicBezTo>
                    <a:pt x="15812" y="33509"/>
                    <a:pt x="33509" y="15812"/>
                    <a:pt x="55340" y="15812"/>
                  </a:cubicBezTo>
                  <a:moveTo>
                    <a:pt x="55340" y="0"/>
                  </a:moveTo>
                  <a:cubicBezTo>
                    <a:pt x="24777" y="0"/>
                    <a:pt x="0" y="24777"/>
                    <a:pt x="0" y="55340"/>
                  </a:cubicBezTo>
                  <a:cubicBezTo>
                    <a:pt x="0" y="85904"/>
                    <a:pt x="24777" y="110681"/>
                    <a:pt x="55340" y="110681"/>
                  </a:cubicBezTo>
                  <a:cubicBezTo>
                    <a:pt x="85904" y="110681"/>
                    <a:pt x="110681" y="85904"/>
                    <a:pt x="110681" y="55340"/>
                  </a:cubicBezTo>
                  <a:cubicBezTo>
                    <a:pt x="110681" y="24777"/>
                    <a:pt x="85904" y="0"/>
                    <a:pt x="55340" y="0"/>
                  </a:cubicBezTo>
                  <a:close/>
                </a:path>
              </a:pathLst>
            </a:custGeom>
            <a:solidFill>
              <a:schemeClr val="accent2"/>
            </a:solidFill>
            <a:ln w="6271" cap="flat">
              <a:noFill/>
              <a:prstDash val="solid"/>
              <a:miter/>
            </a:ln>
          </p:spPr>
          <p:txBody>
            <a:bodyPr rtlCol="0" anchor="ctr"/>
            <a:lstStyle/>
            <a:p>
              <a:endParaRPr lang="en-US"/>
            </a:p>
          </p:txBody>
        </p:sp>
        <p:sp>
          <p:nvSpPr>
            <p:cNvPr id="50" name="Picture Placeholder 91">
              <a:extLst>
                <a:ext uri="{FF2B5EF4-FFF2-40B4-BE49-F238E27FC236}">
                  <a16:creationId xmlns:a16="http://schemas.microsoft.com/office/drawing/2014/main" id="{3D258D37-AF68-FE46-90C3-EF8BCA5CA6FA}"/>
                </a:ext>
              </a:extLst>
            </p:cNvPr>
            <p:cNvSpPr/>
            <p:nvPr/>
          </p:nvSpPr>
          <p:spPr>
            <a:xfrm>
              <a:off x="4685004" y="2214717"/>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sp>
          <p:nvSpPr>
            <p:cNvPr id="51" name="Picture Placeholder 91">
              <a:extLst>
                <a:ext uri="{FF2B5EF4-FFF2-40B4-BE49-F238E27FC236}">
                  <a16:creationId xmlns:a16="http://schemas.microsoft.com/office/drawing/2014/main" id="{3D258D37-AF68-FE46-90C3-EF8BCA5CA6FA}"/>
                </a:ext>
              </a:extLst>
            </p:cNvPr>
            <p:cNvSpPr/>
            <p:nvPr/>
          </p:nvSpPr>
          <p:spPr>
            <a:xfrm>
              <a:off x="4763429" y="2135154"/>
              <a:ext cx="102648" cy="15811"/>
            </a:xfrm>
            <a:custGeom>
              <a:avLst/>
              <a:gdLst>
                <a:gd name="connsiteX0" fmla="*/ 0 w 102648"/>
                <a:gd name="connsiteY0" fmla="*/ 0 h 15811"/>
                <a:gd name="connsiteX1" fmla="*/ 102648 w 102648"/>
                <a:gd name="connsiteY1" fmla="*/ 0 h 15811"/>
                <a:gd name="connsiteX2" fmla="*/ 102648 w 102648"/>
                <a:gd name="connsiteY2" fmla="*/ 15811 h 15811"/>
                <a:gd name="connsiteX3" fmla="*/ 0 w 102648"/>
                <a:gd name="connsiteY3" fmla="*/ 15811 h 15811"/>
              </a:gdLst>
              <a:ahLst/>
              <a:cxnLst>
                <a:cxn ang="0">
                  <a:pos x="connsiteX0" y="connsiteY0"/>
                </a:cxn>
                <a:cxn ang="0">
                  <a:pos x="connsiteX1" y="connsiteY1"/>
                </a:cxn>
                <a:cxn ang="0">
                  <a:pos x="connsiteX2" y="connsiteY2"/>
                </a:cxn>
                <a:cxn ang="0">
                  <a:pos x="connsiteX3" y="connsiteY3"/>
                </a:cxn>
              </a:cxnLst>
              <a:rect l="l" t="t" r="r" b="b"/>
              <a:pathLst>
                <a:path w="102648" h="15811">
                  <a:moveTo>
                    <a:pt x="0" y="0"/>
                  </a:moveTo>
                  <a:lnTo>
                    <a:pt x="102648" y="0"/>
                  </a:lnTo>
                  <a:lnTo>
                    <a:pt x="102648"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52" name="Picture Placeholder 91">
              <a:extLst>
                <a:ext uri="{FF2B5EF4-FFF2-40B4-BE49-F238E27FC236}">
                  <a16:creationId xmlns:a16="http://schemas.microsoft.com/office/drawing/2014/main" id="{3D258D37-AF68-FE46-90C3-EF8BCA5CA6FA}"/>
                </a:ext>
              </a:extLst>
            </p:cNvPr>
            <p:cNvSpPr/>
            <p:nvPr/>
          </p:nvSpPr>
          <p:spPr>
            <a:xfrm rot="-2700000">
              <a:off x="4776000" y="2177112"/>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grpSp>
      <p:grpSp>
        <p:nvGrpSpPr>
          <p:cNvPr id="53" name="Group 52" descr="Router&#10;">
            <a:extLst>
              <a:ext uri="{FF2B5EF4-FFF2-40B4-BE49-F238E27FC236}">
                <a16:creationId xmlns:a16="http://schemas.microsoft.com/office/drawing/2014/main" id="{39D8F18D-5475-704E-87A3-A8126CA68911}"/>
              </a:ext>
            </a:extLst>
          </p:cNvPr>
          <p:cNvGrpSpPr/>
          <p:nvPr/>
        </p:nvGrpSpPr>
        <p:grpSpPr>
          <a:xfrm>
            <a:off x="5600634" y="2718378"/>
            <a:ext cx="525569" cy="480759"/>
            <a:chOff x="529959" y="1943518"/>
            <a:chExt cx="600837" cy="600837"/>
          </a:xfrm>
        </p:grpSpPr>
        <p:sp>
          <p:nvSpPr>
            <p:cNvPr id="54" name="Picture Placeholder 83">
              <a:extLst>
                <a:ext uri="{FF2B5EF4-FFF2-40B4-BE49-F238E27FC236}">
                  <a16:creationId xmlns:a16="http://schemas.microsoft.com/office/drawing/2014/main" id="{5558E377-AA1C-0E45-A298-D677776D7856}"/>
                </a:ext>
              </a:extLst>
            </p:cNvPr>
            <p:cNvSpPr/>
            <p:nvPr/>
          </p:nvSpPr>
          <p:spPr>
            <a:xfrm>
              <a:off x="529959" y="1943518"/>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55" name="Picture Placeholder 83">
              <a:extLst>
                <a:ext uri="{FF2B5EF4-FFF2-40B4-BE49-F238E27FC236}">
                  <a16:creationId xmlns:a16="http://schemas.microsoft.com/office/drawing/2014/main" id="{5558E377-AA1C-0E45-A298-D677776D7856}"/>
                </a:ext>
              </a:extLst>
            </p:cNvPr>
            <p:cNvSpPr/>
            <p:nvPr/>
          </p:nvSpPr>
          <p:spPr>
            <a:xfrm>
              <a:off x="591561" y="2201436"/>
              <a:ext cx="189738" cy="85192"/>
            </a:xfrm>
            <a:custGeom>
              <a:avLst/>
              <a:gdLst>
                <a:gd name="connsiteX0" fmla="*/ 115993 w 189738"/>
                <a:gd name="connsiteY0" fmla="*/ 26753 h 85192"/>
                <a:gd name="connsiteX1" fmla="*/ 0 w 189738"/>
                <a:gd name="connsiteY1" fmla="*/ 26753 h 85192"/>
                <a:gd name="connsiteX2" fmla="*/ 0 w 189738"/>
                <a:gd name="connsiteY2" fmla="*/ 58376 h 85192"/>
                <a:gd name="connsiteX3" fmla="*/ 115993 w 189738"/>
                <a:gd name="connsiteY3" fmla="*/ 58376 h 85192"/>
                <a:gd name="connsiteX4" fmla="*/ 115993 w 189738"/>
                <a:gd name="connsiteY4" fmla="*/ 85192 h 85192"/>
                <a:gd name="connsiteX5" fmla="*/ 189738 w 189738"/>
                <a:gd name="connsiteY5" fmla="*/ 42565 h 85192"/>
                <a:gd name="connsiteX6" fmla="*/ 115993 w 189738"/>
                <a:gd name="connsiteY6" fmla="*/ 0 h 85192"/>
                <a:gd name="connsiteX7" fmla="*/ 115993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15993" y="26753"/>
                  </a:moveTo>
                  <a:lnTo>
                    <a:pt x="0" y="26753"/>
                  </a:lnTo>
                  <a:lnTo>
                    <a:pt x="0" y="58376"/>
                  </a:lnTo>
                  <a:lnTo>
                    <a:pt x="115993" y="58376"/>
                  </a:lnTo>
                  <a:lnTo>
                    <a:pt x="115993" y="85192"/>
                  </a:lnTo>
                  <a:lnTo>
                    <a:pt x="189738" y="42565"/>
                  </a:lnTo>
                  <a:lnTo>
                    <a:pt x="115993" y="0"/>
                  </a:lnTo>
                  <a:lnTo>
                    <a:pt x="115993" y="26753"/>
                  </a:lnTo>
                  <a:close/>
                </a:path>
              </a:pathLst>
            </a:custGeom>
            <a:solidFill>
              <a:schemeClr val="accent2"/>
            </a:solidFill>
            <a:ln w="6271" cap="flat">
              <a:noFill/>
              <a:prstDash val="solid"/>
              <a:miter/>
            </a:ln>
          </p:spPr>
          <p:txBody>
            <a:bodyPr rtlCol="0" anchor="ctr"/>
            <a:lstStyle/>
            <a:p>
              <a:endParaRPr lang="en-US"/>
            </a:p>
          </p:txBody>
        </p:sp>
        <p:sp>
          <p:nvSpPr>
            <p:cNvPr id="56" name="Picture Placeholder 83">
              <a:extLst>
                <a:ext uri="{FF2B5EF4-FFF2-40B4-BE49-F238E27FC236}">
                  <a16:creationId xmlns:a16="http://schemas.microsoft.com/office/drawing/2014/main" id="{5558E377-AA1C-0E45-A298-D677776D7856}"/>
                </a:ext>
              </a:extLst>
            </p:cNvPr>
            <p:cNvSpPr/>
            <p:nvPr/>
          </p:nvSpPr>
          <p:spPr>
            <a:xfrm>
              <a:off x="879457" y="2201436"/>
              <a:ext cx="189738" cy="85192"/>
            </a:xfrm>
            <a:custGeom>
              <a:avLst/>
              <a:gdLst>
                <a:gd name="connsiteX0" fmla="*/ 189738 w 189738"/>
                <a:gd name="connsiteY0" fmla="*/ 26753 h 85192"/>
                <a:gd name="connsiteX1" fmla="*/ 73745 w 189738"/>
                <a:gd name="connsiteY1" fmla="*/ 26753 h 85192"/>
                <a:gd name="connsiteX2" fmla="*/ 73745 w 189738"/>
                <a:gd name="connsiteY2" fmla="*/ 0 h 85192"/>
                <a:gd name="connsiteX3" fmla="*/ 0 w 189738"/>
                <a:gd name="connsiteY3" fmla="*/ 42565 h 85192"/>
                <a:gd name="connsiteX4" fmla="*/ 73745 w 189738"/>
                <a:gd name="connsiteY4" fmla="*/ 85192 h 85192"/>
                <a:gd name="connsiteX5" fmla="*/ 73745 w 189738"/>
                <a:gd name="connsiteY5" fmla="*/ 58376 h 85192"/>
                <a:gd name="connsiteX6" fmla="*/ 189738 w 189738"/>
                <a:gd name="connsiteY6" fmla="*/ 58376 h 85192"/>
                <a:gd name="connsiteX7" fmla="*/ 189738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89738" y="26753"/>
                  </a:moveTo>
                  <a:lnTo>
                    <a:pt x="73745" y="26753"/>
                  </a:lnTo>
                  <a:lnTo>
                    <a:pt x="73745" y="0"/>
                  </a:lnTo>
                  <a:lnTo>
                    <a:pt x="0" y="42565"/>
                  </a:lnTo>
                  <a:lnTo>
                    <a:pt x="73745" y="85192"/>
                  </a:lnTo>
                  <a:lnTo>
                    <a:pt x="73745" y="58376"/>
                  </a:lnTo>
                  <a:lnTo>
                    <a:pt x="189738" y="58376"/>
                  </a:lnTo>
                  <a:lnTo>
                    <a:pt x="189738" y="26753"/>
                  </a:lnTo>
                  <a:close/>
                </a:path>
              </a:pathLst>
            </a:custGeom>
            <a:solidFill>
              <a:schemeClr val="accent2"/>
            </a:solidFill>
            <a:ln w="6271" cap="flat">
              <a:noFill/>
              <a:prstDash val="solid"/>
              <a:miter/>
            </a:ln>
          </p:spPr>
          <p:txBody>
            <a:bodyPr rtlCol="0" anchor="ctr"/>
            <a:lstStyle/>
            <a:p>
              <a:endParaRPr lang="en-US"/>
            </a:p>
          </p:txBody>
        </p:sp>
        <p:sp>
          <p:nvSpPr>
            <p:cNvPr id="57" name="Picture Placeholder 83">
              <a:extLst>
                <a:ext uri="{FF2B5EF4-FFF2-40B4-BE49-F238E27FC236}">
                  <a16:creationId xmlns:a16="http://schemas.microsoft.com/office/drawing/2014/main" id="{5558E377-AA1C-0E45-A298-D677776D7856}"/>
                </a:ext>
              </a:extLst>
            </p:cNvPr>
            <p:cNvSpPr/>
            <p:nvPr/>
          </p:nvSpPr>
          <p:spPr>
            <a:xfrm>
              <a:off x="787813" y="2010243"/>
              <a:ext cx="85129" cy="189738"/>
            </a:xfrm>
            <a:custGeom>
              <a:avLst/>
              <a:gdLst>
                <a:gd name="connsiteX0" fmla="*/ 0 w 85129"/>
                <a:gd name="connsiteY0" fmla="*/ 73745 h 189738"/>
                <a:gd name="connsiteX1" fmla="*/ 26753 w 85129"/>
                <a:gd name="connsiteY1" fmla="*/ 73745 h 189738"/>
                <a:gd name="connsiteX2" fmla="*/ 26753 w 85129"/>
                <a:gd name="connsiteY2" fmla="*/ 189738 h 189738"/>
                <a:gd name="connsiteX3" fmla="*/ 58376 w 85129"/>
                <a:gd name="connsiteY3" fmla="*/ 189738 h 189738"/>
                <a:gd name="connsiteX4" fmla="*/ 58376 w 85129"/>
                <a:gd name="connsiteY4" fmla="*/ 73745 h 189738"/>
                <a:gd name="connsiteX5" fmla="*/ 85129 w 85129"/>
                <a:gd name="connsiteY5" fmla="*/ 73745 h 189738"/>
                <a:gd name="connsiteX6" fmla="*/ 42565 w 85129"/>
                <a:gd name="connsiteY6" fmla="*/ 0 h 189738"/>
                <a:gd name="connsiteX7" fmla="*/ 0 w 85129"/>
                <a:gd name="connsiteY7" fmla="*/ 73745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0" y="73745"/>
                  </a:moveTo>
                  <a:lnTo>
                    <a:pt x="26753" y="73745"/>
                  </a:lnTo>
                  <a:lnTo>
                    <a:pt x="26753" y="189738"/>
                  </a:lnTo>
                  <a:lnTo>
                    <a:pt x="58376" y="189738"/>
                  </a:lnTo>
                  <a:lnTo>
                    <a:pt x="58376" y="73745"/>
                  </a:lnTo>
                  <a:lnTo>
                    <a:pt x="85129" y="73745"/>
                  </a:lnTo>
                  <a:lnTo>
                    <a:pt x="42565" y="0"/>
                  </a:lnTo>
                  <a:lnTo>
                    <a:pt x="0" y="73745"/>
                  </a:lnTo>
                  <a:close/>
                </a:path>
              </a:pathLst>
            </a:custGeom>
            <a:solidFill>
              <a:schemeClr val="accent2"/>
            </a:solidFill>
            <a:ln w="6271" cap="flat">
              <a:noFill/>
              <a:prstDash val="solid"/>
              <a:miter/>
            </a:ln>
          </p:spPr>
          <p:txBody>
            <a:bodyPr rtlCol="0" anchor="ctr"/>
            <a:lstStyle/>
            <a:p>
              <a:endParaRPr lang="en-US"/>
            </a:p>
          </p:txBody>
        </p:sp>
        <p:sp>
          <p:nvSpPr>
            <p:cNvPr id="58" name="Picture Placeholder 83">
              <a:extLst>
                <a:ext uri="{FF2B5EF4-FFF2-40B4-BE49-F238E27FC236}">
                  <a16:creationId xmlns:a16="http://schemas.microsoft.com/office/drawing/2014/main" id="{5558E377-AA1C-0E45-A298-D677776D7856}"/>
                </a:ext>
              </a:extLst>
            </p:cNvPr>
            <p:cNvSpPr/>
            <p:nvPr/>
          </p:nvSpPr>
          <p:spPr>
            <a:xfrm>
              <a:off x="787813" y="2288083"/>
              <a:ext cx="85129" cy="189738"/>
            </a:xfrm>
            <a:custGeom>
              <a:avLst/>
              <a:gdLst>
                <a:gd name="connsiteX0" fmla="*/ 58376 w 85129"/>
                <a:gd name="connsiteY0" fmla="*/ 0 h 189738"/>
                <a:gd name="connsiteX1" fmla="*/ 26753 w 85129"/>
                <a:gd name="connsiteY1" fmla="*/ 0 h 189738"/>
                <a:gd name="connsiteX2" fmla="*/ 26753 w 85129"/>
                <a:gd name="connsiteY2" fmla="*/ 115993 h 189738"/>
                <a:gd name="connsiteX3" fmla="*/ 0 w 85129"/>
                <a:gd name="connsiteY3" fmla="*/ 115993 h 189738"/>
                <a:gd name="connsiteX4" fmla="*/ 42565 w 85129"/>
                <a:gd name="connsiteY4" fmla="*/ 189738 h 189738"/>
                <a:gd name="connsiteX5" fmla="*/ 85129 w 85129"/>
                <a:gd name="connsiteY5" fmla="*/ 115993 h 189738"/>
                <a:gd name="connsiteX6" fmla="*/ 58376 w 85129"/>
                <a:gd name="connsiteY6" fmla="*/ 115993 h 189738"/>
                <a:gd name="connsiteX7" fmla="*/ 58376 w 85129"/>
                <a:gd name="connsiteY7"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58376" y="0"/>
                  </a:moveTo>
                  <a:lnTo>
                    <a:pt x="26753" y="0"/>
                  </a:lnTo>
                  <a:lnTo>
                    <a:pt x="26753" y="115993"/>
                  </a:lnTo>
                  <a:lnTo>
                    <a:pt x="0" y="115993"/>
                  </a:lnTo>
                  <a:lnTo>
                    <a:pt x="42565" y="189738"/>
                  </a:lnTo>
                  <a:lnTo>
                    <a:pt x="85129" y="115993"/>
                  </a:lnTo>
                  <a:lnTo>
                    <a:pt x="58376" y="115993"/>
                  </a:lnTo>
                  <a:lnTo>
                    <a:pt x="58376" y="0"/>
                  </a:lnTo>
                  <a:close/>
                </a:path>
              </a:pathLst>
            </a:custGeom>
            <a:solidFill>
              <a:schemeClr val="accent2"/>
            </a:solidFill>
            <a:ln w="6271" cap="flat">
              <a:noFill/>
              <a:prstDash val="solid"/>
              <a:miter/>
            </a:ln>
          </p:spPr>
          <p:txBody>
            <a:bodyPr rtlCol="0" anchor="ctr"/>
            <a:lstStyle/>
            <a:p>
              <a:endParaRPr lang="en-US"/>
            </a:p>
          </p:txBody>
        </p:sp>
      </p:grpSp>
      <p:sp>
        <p:nvSpPr>
          <p:cNvPr id="59" name="Title 1">
            <a:extLst>
              <a:ext uri="{FF2B5EF4-FFF2-40B4-BE49-F238E27FC236}">
                <a16:creationId xmlns:a16="http://schemas.microsoft.com/office/drawing/2014/main" id="{7712153A-A776-CADC-0E02-35B05F7AF269}"/>
              </a:ext>
            </a:extLst>
          </p:cNvPr>
          <p:cNvSpPr txBox="1">
            <a:spLocks/>
          </p:cNvSpPr>
          <p:nvPr/>
        </p:nvSpPr>
        <p:spPr>
          <a:xfrm>
            <a:off x="1297860" y="4282342"/>
            <a:ext cx="1931892" cy="30236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Management Cluster</a:t>
            </a:r>
            <a:endParaRPr lang="en-US" sz="1600" dirty="0"/>
          </a:p>
        </p:txBody>
      </p:sp>
      <p:sp>
        <p:nvSpPr>
          <p:cNvPr id="60" name="Title 1">
            <a:extLst>
              <a:ext uri="{FF2B5EF4-FFF2-40B4-BE49-F238E27FC236}">
                <a16:creationId xmlns:a16="http://schemas.microsoft.com/office/drawing/2014/main" id="{7712153A-A776-CADC-0E02-35B05F7AF269}"/>
              </a:ext>
            </a:extLst>
          </p:cNvPr>
          <p:cNvSpPr txBox="1">
            <a:spLocks/>
          </p:cNvSpPr>
          <p:nvPr/>
        </p:nvSpPr>
        <p:spPr>
          <a:xfrm>
            <a:off x="4073669" y="4267549"/>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NSX Management Cluster</a:t>
            </a:r>
            <a:endParaRPr lang="en-US" sz="1600" dirty="0"/>
          </a:p>
        </p:txBody>
      </p:sp>
      <p:sp>
        <p:nvSpPr>
          <p:cNvPr id="61" name="Title 1">
            <a:extLst>
              <a:ext uri="{FF2B5EF4-FFF2-40B4-BE49-F238E27FC236}">
                <a16:creationId xmlns:a16="http://schemas.microsoft.com/office/drawing/2014/main" id="{7712153A-A776-CADC-0E02-35B05F7AF269}"/>
              </a:ext>
            </a:extLst>
          </p:cNvPr>
          <p:cNvSpPr txBox="1">
            <a:spLocks/>
          </p:cNvSpPr>
          <p:nvPr/>
        </p:nvSpPr>
        <p:spPr>
          <a:xfrm>
            <a:off x="7810097" y="4282342"/>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Test Range</a:t>
            </a:r>
            <a:endParaRPr lang="en-US" sz="1600" dirty="0"/>
          </a:p>
        </p:txBody>
      </p:sp>
      <p:grpSp>
        <p:nvGrpSpPr>
          <p:cNvPr id="62" name="Group 61" descr="Router&#10;">
            <a:extLst>
              <a:ext uri="{FF2B5EF4-FFF2-40B4-BE49-F238E27FC236}">
                <a16:creationId xmlns:a16="http://schemas.microsoft.com/office/drawing/2014/main" id="{39D8F18D-5475-704E-87A3-A8126CA68911}"/>
              </a:ext>
            </a:extLst>
          </p:cNvPr>
          <p:cNvGrpSpPr/>
          <p:nvPr/>
        </p:nvGrpSpPr>
        <p:grpSpPr>
          <a:xfrm>
            <a:off x="7589243" y="2270932"/>
            <a:ext cx="364559" cy="370803"/>
            <a:chOff x="529959" y="1943518"/>
            <a:chExt cx="600837" cy="600837"/>
          </a:xfrm>
        </p:grpSpPr>
        <p:sp>
          <p:nvSpPr>
            <p:cNvPr id="63" name="Picture Placeholder 83">
              <a:extLst>
                <a:ext uri="{FF2B5EF4-FFF2-40B4-BE49-F238E27FC236}">
                  <a16:creationId xmlns:a16="http://schemas.microsoft.com/office/drawing/2014/main" id="{5558E377-AA1C-0E45-A298-D677776D7856}"/>
                </a:ext>
              </a:extLst>
            </p:cNvPr>
            <p:cNvSpPr/>
            <p:nvPr/>
          </p:nvSpPr>
          <p:spPr>
            <a:xfrm>
              <a:off x="529959" y="1943518"/>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64" name="Picture Placeholder 83">
              <a:extLst>
                <a:ext uri="{FF2B5EF4-FFF2-40B4-BE49-F238E27FC236}">
                  <a16:creationId xmlns:a16="http://schemas.microsoft.com/office/drawing/2014/main" id="{5558E377-AA1C-0E45-A298-D677776D7856}"/>
                </a:ext>
              </a:extLst>
            </p:cNvPr>
            <p:cNvSpPr/>
            <p:nvPr/>
          </p:nvSpPr>
          <p:spPr>
            <a:xfrm>
              <a:off x="591561" y="2201436"/>
              <a:ext cx="189738" cy="85192"/>
            </a:xfrm>
            <a:custGeom>
              <a:avLst/>
              <a:gdLst>
                <a:gd name="connsiteX0" fmla="*/ 115993 w 189738"/>
                <a:gd name="connsiteY0" fmla="*/ 26753 h 85192"/>
                <a:gd name="connsiteX1" fmla="*/ 0 w 189738"/>
                <a:gd name="connsiteY1" fmla="*/ 26753 h 85192"/>
                <a:gd name="connsiteX2" fmla="*/ 0 w 189738"/>
                <a:gd name="connsiteY2" fmla="*/ 58376 h 85192"/>
                <a:gd name="connsiteX3" fmla="*/ 115993 w 189738"/>
                <a:gd name="connsiteY3" fmla="*/ 58376 h 85192"/>
                <a:gd name="connsiteX4" fmla="*/ 115993 w 189738"/>
                <a:gd name="connsiteY4" fmla="*/ 85192 h 85192"/>
                <a:gd name="connsiteX5" fmla="*/ 189738 w 189738"/>
                <a:gd name="connsiteY5" fmla="*/ 42565 h 85192"/>
                <a:gd name="connsiteX6" fmla="*/ 115993 w 189738"/>
                <a:gd name="connsiteY6" fmla="*/ 0 h 85192"/>
                <a:gd name="connsiteX7" fmla="*/ 115993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15993" y="26753"/>
                  </a:moveTo>
                  <a:lnTo>
                    <a:pt x="0" y="26753"/>
                  </a:lnTo>
                  <a:lnTo>
                    <a:pt x="0" y="58376"/>
                  </a:lnTo>
                  <a:lnTo>
                    <a:pt x="115993" y="58376"/>
                  </a:lnTo>
                  <a:lnTo>
                    <a:pt x="115993" y="85192"/>
                  </a:lnTo>
                  <a:lnTo>
                    <a:pt x="189738" y="42565"/>
                  </a:lnTo>
                  <a:lnTo>
                    <a:pt x="115993" y="0"/>
                  </a:lnTo>
                  <a:lnTo>
                    <a:pt x="115993" y="26753"/>
                  </a:lnTo>
                  <a:close/>
                </a:path>
              </a:pathLst>
            </a:custGeom>
            <a:solidFill>
              <a:schemeClr val="accent2"/>
            </a:solidFill>
            <a:ln w="6271" cap="flat">
              <a:noFill/>
              <a:prstDash val="solid"/>
              <a:miter/>
            </a:ln>
          </p:spPr>
          <p:txBody>
            <a:bodyPr rtlCol="0" anchor="ctr"/>
            <a:lstStyle/>
            <a:p>
              <a:endParaRPr lang="en-US"/>
            </a:p>
          </p:txBody>
        </p:sp>
        <p:sp>
          <p:nvSpPr>
            <p:cNvPr id="65" name="Picture Placeholder 83">
              <a:extLst>
                <a:ext uri="{FF2B5EF4-FFF2-40B4-BE49-F238E27FC236}">
                  <a16:creationId xmlns:a16="http://schemas.microsoft.com/office/drawing/2014/main" id="{5558E377-AA1C-0E45-A298-D677776D7856}"/>
                </a:ext>
              </a:extLst>
            </p:cNvPr>
            <p:cNvSpPr/>
            <p:nvPr/>
          </p:nvSpPr>
          <p:spPr>
            <a:xfrm>
              <a:off x="879457" y="2201436"/>
              <a:ext cx="189738" cy="85192"/>
            </a:xfrm>
            <a:custGeom>
              <a:avLst/>
              <a:gdLst>
                <a:gd name="connsiteX0" fmla="*/ 189738 w 189738"/>
                <a:gd name="connsiteY0" fmla="*/ 26753 h 85192"/>
                <a:gd name="connsiteX1" fmla="*/ 73745 w 189738"/>
                <a:gd name="connsiteY1" fmla="*/ 26753 h 85192"/>
                <a:gd name="connsiteX2" fmla="*/ 73745 w 189738"/>
                <a:gd name="connsiteY2" fmla="*/ 0 h 85192"/>
                <a:gd name="connsiteX3" fmla="*/ 0 w 189738"/>
                <a:gd name="connsiteY3" fmla="*/ 42565 h 85192"/>
                <a:gd name="connsiteX4" fmla="*/ 73745 w 189738"/>
                <a:gd name="connsiteY4" fmla="*/ 85192 h 85192"/>
                <a:gd name="connsiteX5" fmla="*/ 73745 w 189738"/>
                <a:gd name="connsiteY5" fmla="*/ 58376 h 85192"/>
                <a:gd name="connsiteX6" fmla="*/ 189738 w 189738"/>
                <a:gd name="connsiteY6" fmla="*/ 58376 h 85192"/>
                <a:gd name="connsiteX7" fmla="*/ 189738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89738" y="26753"/>
                  </a:moveTo>
                  <a:lnTo>
                    <a:pt x="73745" y="26753"/>
                  </a:lnTo>
                  <a:lnTo>
                    <a:pt x="73745" y="0"/>
                  </a:lnTo>
                  <a:lnTo>
                    <a:pt x="0" y="42565"/>
                  </a:lnTo>
                  <a:lnTo>
                    <a:pt x="73745" y="85192"/>
                  </a:lnTo>
                  <a:lnTo>
                    <a:pt x="73745" y="58376"/>
                  </a:lnTo>
                  <a:lnTo>
                    <a:pt x="189738" y="58376"/>
                  </a:lnTo>
                  <a:lnTo>
                    <a:pt x="189738" y="26753"/>
                  </a:lnTo>
                  <a:close/>
                </a:path>
              </a:pathLst>
            </a:custGeom>
            <a:solidFill>
              <a:schemeClr val="accent2"/>
            </a:solidFill>
            <a:ln w="6271" cap="flat">
              <a:noFill/>
              <a:prstDash val="solid"/>
              <a:miter/>
            </a:ln>
          </p:spPr>
          <p:txBody>
            <a:bodyPr rtlCol="0" anchor="ctr"/>
            <a:lstStyle/>
            <a:p>
              <a:endParaRPr lang="en-US"/>
            </a:p>
          </p:txBody>
        </p:sp>
        <p:sp>
          <p:nvSpPr>
            <p:cNvPr id="66" name="Picture Placeholder 83">
              <a:extLst>
                <a:ext uri="{FF2B5EF4-FFF2-40B4-BE49-F238E27FC236}">
                  <a16:creationId xmlns:a16="http://schemas.microsoft.com/office/drawing/2014/main" id="{5558E377-AA1C-0E45-A298-D677776D7856}"/>
                </a:ext>
              </a:extLst>
            </p:cNvPr>
            <p:cNvSpPr/>
            <p:nvPr/>
          </p:nvSpPr>
          <p:spPr>
            <a:xfrm>
              <a:off x="787813" y="2010243"/>
              <a:ext cx="85129" cy="189738"/>
            </a:xfrm>
            <a:custGeom>
              <a:avLst/>
              <a:gdLst>
                <a:gd name="connsiteX0" fmla="*/ 0 w 85129"/>
                <a:gd name="connsiteY0" fmla="*/ 73745 h 189738"/>
                <a:gd name="connsiteX1" fmla="*/ 26753 w 85129"/>
                <a:gd name="connsiteY1" fmla="*/ 73745 h 189738"/>
                <a:gd name="connsiteX2" fmla="*/ 26753 w 85129"/>
                <a:gd name="connsiteY2" fmla="*/ 189738 h 189738"/>
                <a:gd name="connsiteX3" fmla="*/ 58376 w 85129"/>
                <a:gd name="connsiteY3" fmla="*/ 189738 h 189738"/>
                <a:gd name="connsiteX4" fmla="*/ 58376 w 85129"/>
                <a:gd name="connsiteY4" fmla="*/ 73745 h 189738"/>
                <a:gd name="connsiteX5" fmla="*/ 85129 w 85129"/>
                <a:gd name="connsiteY5" fmla="*/ 73745 h 189738"/>
                <a:gd name="connsiteX6" fmla="*/ 42565 w 85129"/>
                <a:gd name="connsiteY6" fmla="*/ 0 h 189738"/>
                <a:gd name="connsiteX7" fmla="*/ 0 w 85129"/>
                <a:gd name="connsiteY7" fmla="*/ 73745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0" y="73745"/>
                  </a:moveTo>
                  <a:lnTo>
                    <a:pt x="26753" y="73745"/>
                  </a:lnTo>
                  <a:lnTo>
                    <a:pt x="26753" y="189738"/>
                  </a:lnTo>
                  <a:lnTo>
                    <a:pt x="58376" y="189738"/>
                  </a:lnTo>
                  <a:lnTo>
                    <a:pt x="58376" y="73745"/>
                  </a:lnTo>
                  <a:lnTo>
                    <a:pt x="85129" y="73745"/>
                  </a:lnTo>
                  <a:lnTo>
                    <a:pt x="42565" y="0"/>
                  </a:lnTo>
                  <a:lnTo>
                    <a:pt x="0" y="73745"/>
                  </a:lnTo>
                  <a:close/>
                </a:path>
              </a:pathLst>
            </a:custGeom>
            <a:solidFill>
              <a:schemeClr val="accent2"/>
            </a:solidFill>
            <a:ln w="6271" cap="flat">
              <a:noFill/>
              <a:prstDash val="solid"/>
              <a:miter/>
            </a:ln>
          </p:spPr>
          <p:txBody>
            <a:bodyPr rtlCol="0" anchor="ctr"/>
            <a:lstStyle/>
            <a:p>
              <a:endParaRPr lang="en-US"/>
            </a:p>
          </p:txBody>
        </p:sp>
        <p:sp>
          <p:nvSpPr>
            <p:cNvPr id="67" name="Picture Placeholder 83">
              <a:extLst>
                <a:ext uri="{FF2B5EF4-FFF2-40B4-BE49-F238E27FC236}">
                  <a16:creationId xmlns:a16="http://schemas.microsoft.com/office/drawing/2014/main" id="{5558E377-AA1C-0E45-A298-D677776D7856}"/>
                </a:ext>
              </a:extLst>
            </p:cNvPr>
            <p:cNvSpPr/>
            <p:nvPr/>
          </p:nvSpPr>
          <p:spPr>
            <a:xfrm>
              <a:off x="787813" y="2288083"/>
              <a:ext cx="85129" cy="189738"/>
            </a:xfrm>
            <a:custGeom>
              <a:avLst/>
              <a:gdLst>
                <a:gd name="connsiteX0" fmla="*/ 58376 w 85129"/>
                <a:gd name="connsiteY0" fmla="*/ 0 h 189738"/>
                <a:gd name="connsiteX1" fmla="*/ 26753 w 85129"/>
                <a:gd name="connsiteY1" fmla="*/ 0 h 189738"/>
                <a:gd name="connsiteX2" fmla="*/ 26753 w 85129"/>
                <a:gd name="connsiteY2" fmla="*/ 115993 h 189738"/>
                <a:gd name="connsiteX3" fmla="*/ 0 w 85129"/>
                <a:gd name="connsiteY3" fmla="*/ 115993 h 189738"/>
                <a:gd name="connsiteX4" fmla="*/ 42565 w 85129"/>
                <a:gd name="connsiteY4" fmla="*/ 189738 h 189738"/>
                <a:gd name="connsiteX5" fmla="*/ 85129 w 85129"/>
                <a:gd name="connsiteY5" fmla="*/ 115993 h 189738"/>
                <a:gd name="connsiteX6" fmla="*/ 58376 w 85129"/>
                <a:gd name="connsiteY6" fmla="*/ 115993 h 189738"/>
                <a:gd name="connsiteX7" fmla="*/ 58376 w 85129"/>
                <a:gd name="connsiteY7"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58376" y="0"/>
                  </a:moveTo>
                  <a:lnTo>
                    <a:pt x="26753" y="0"/>
                  </a:lnTo>
                  <a:lnTo>
                    <a:pt x="26753" y="115993"/>
                  </a:lnTo>
                  <a:lnTo>
                    <a:pt x="0" y="115993"/>
                  </a:lnTo>
                  <a:lnTo>
                    <a:pt x="42565" y="189738"/>
                  </a:lnTo>
                  <a:lnTo>
                    <a:pt x="85129" y="115993"/>
                  </a:lnTo>
                  <a:lnTo>
                    <a:pt x="58376" y="115993"/>
                  </a:lnTo>
                  <a:lnTo>
                    <a:pt x="58376" y="0"/>
                  </a:lnTo>
                  <a:close/>
                </a:path>
              </a:pathLst>
            </a:custGeom>
            <a:solidFill>
              <a:schemeClr val="accent2"/>
            </a:solidFill>
            <a:ln w="6271" cap="flat">
              <a:noFill/>
              <a:prstDash val="solid"/>
              <a:miter/>
            </a:ln>
          </p:spPr>
          <p:txBody>
            <a:bodyPr rtlCol="0" anchor="ctr"/>
            <a:lstStyle/>
            <a:p>
              <a:endParaRPr lang="en-US"/>
            </a:p>
          </p:txBody>
        </p:sp>
      </p:grpSp>
      <p:grpSp>
        <p:nvGrpSpPr>
          <p:cNvPr id="68" name="Group 67" descr="Switch">
            <a:extLst>
              <a:ext uri="{FF2B5EF4-FFF2-40B4-BE49-F238E27FC236}">
                <a16:creationId xmlns:a16="http://schemas.microsoft.com/office/drawing/2014/main" id="{D26BA207-0C82-5F40-A8EB-C32674D1B1CD}"/>
              </a:ext>
            </a:extLst>
          </p:cNvPr>
          <p:cNvGrpSpPr/>
          <p:nvPr/>
        </p:nvGrpSpPr>
        <p:grpSpPr>
          <a:xfrm>
            <a:off x="8165862" y="2312110"/>
            <a:ext cx="364614" cy="325179"/>
            <a:chOff x="11078033" y="1956346"/>
            <a:chExt cx="600837" cy="602089"/>
          </a:xfrm>
        </p:grpSpPr>
        <p:sp>
          <p:nvSpPr>
            <p:cNvPr id="69" name="Picture Placeholder 86">
              <a:extLst>
                <a:ext uri="{FF2B5EF4-FFF2-40B4-BE49-F238E27FC236}">
                  <a16:creationId xmlns:a16="http://schemas.microsoft.com/office/drawing/2014/main" id="{BC108094-E9F7-3243-9650-2C7D36E3FC4D}"/>
                </a:ext>
              </a:extLst>
            </p:cNvPr>
            <p:cNvSpPr/>
            <p:nvPr/>
          </p:nvSpPr>
          <p:spPr>
            <a:xfrm>
              <a:off x="11078033" y="1956346"/>
              <a:ext cx="600837" cy="602089"/>
            </a:xfrm>
            <a:custGeom>
              <a:avLst/>
              <a:gdLst>
                <a:gd name="connsiteX0" fmla="*/ 585026 w 600837"/>
                <a:gd name="connsiteY0" fmla="*/ 15844 h 602089"/>
                <a:gd name="connsiteX1" fmla="*/ 585026 w 600837"/>
                <a:gd name="connsiteY1" fmla="*/ 586245 h 602089"/>
                <a:gd name="connsiteX2" fmla="*/ 15812 w 600837"/>
                <a:gd name="connsiteY2" fmla="*/ 586245 h 602089"/>
                <a:gd name="connsiteX3" fmla="*/ 15812 w 600837"/>
                <a:gd name="connsiteY3" fmla="*/ 15844 h 602089"/>
                <a:gd name="connsiteX4" fmla="*/ 585026 w 600837"/>
                <a:gd name="connsiteY4" fmla="*/ 15844 h 602089"/>
                <a:gd name="connsiteX5" fmla="*/ 600837 w 600837"/>
                <a:gd name="connsiteY5" fmla="*/ 0 h 602089"/>
                <a:gd name="connsiteX6" fmla="*/ 0 w 600837"/>
                <a:gd name="connsiteY6" fmla="*/ 0 h 602089"/>
                <a:gd name="connsiteX7" fmla="*/ 0 w 600837"/>
                <a:gd name="connsiteY7" fmla="*/ 602089 h 602089"/>
                <a:gd name="connsiteX8" fmla="*/ 600837 w 600837"/>
                <a:gd name="connsiteY8" fmla="*/ 602089 h 602089"/>
                <a:gd name="connsiteX9" fmla="*/ 600837 w 600837"/>
                <a:gd name="connsiteY9" fmla="*/ 0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2089">
                  <a:moveTo>
                    <a:pt x="585026" y="15844"/>
                  </a:moveTo>
                  <a:lnTo>
                    <a:pt x="585026" y="586245"/>
                  </a:lnTo>
                  <a:lnTo>
                    <a:pt x="15812" y="586245"/>
                  </a:lnTo>
                  <a:lnTo>
                    <a:pt x="15812" y="15844"/>
                  </a:lnTo>
                  <a:lnTo>
                    <a:pt x="585026" y="15844"/>
                  </a:lnTo>
                  <a:moveTo>
                    <a:pt x="600837" y="0"/>
                  </a:moveTo>
                  <a:lnTo>
                    <a:pt x="0" y="0"/>
                  </a:lnTo>
                  <a:lnTo>
                    <a:pt x="0" y="602089"/>
                  </a:lnTo>
                  <a:lnTo>
                    <a:pt x="600837" y="602089"/>
                  </a:lnTo>
                  <a:lnTo>
                    <a:pt x="600837" y="0"/>
                  </a:lnTo>
                  <a:close/>
                </a:path>
              </a:pathLst>
            </a:custGeom>
            <a:solidFill>
              <a:schemeClr val="accent2"/>
            </a:solidFill>
            <a:ln w="6271" cap="flat">
              <a:noFill/>
              <a:prstDash val="solid"/>
              <a:miter/>
            </a:ln>
          </p:spPr>
          <p:txBody>
            <a:bodyPr rtlCol="0" anchor="ctr"/>
            <a:lstStyle/>
            <a:p>
              <a:endParaRPr lang="en-US"/>
            </a:p>
          </p:txBody>
        </p:sp>
        <p:sp>
          <p:nvSpPr>
            <p:cNvPr id="70" name="Picture Placeholder 86">
              <a:extLst>
                <a:ext uri="{FF2B5EF4-FFF2-40B4-BE49-F238E27FC236}">
                  <a16:creationId xmlns:a16="http://schemas.microsoft.com/office/drawing/2014/main" id="{BC108094-E9F7-3243-9650-2C7D36E3FC4D}"/>
                </a:ext>
              </a:extLst>
            </p:cNvPr>
            <p:cNvSpPr/>
            <p:nvPr/>
          </p:nvSpPr>
          <p:spPr>
            <a:xfrm>
              <a:off x="11172143" y="2031955"/>
              <a:ext cx="411098" cy="85369"/>
            </a:xfrm>
            <a:custGeom>
              <a:avLst/>
              <a:gdLst>
                <a:gd name="connsiteX0" fmla="*/ 337354 w 411098"/>
                <a:gd name="connsiteY0" fmla="*/ 85370 h 85369"/>
                <a:gd name="connsiteX1" fmla="*/ 411099 w 411098"/>
                <a:gd name="connsiteY1" fmla="*/ 42717 h 85369"/>
                <a:gd name="connsiteX2" fmla="*/ 337354 w 411098"/>
                <a:gd name="connsiteY2" fmla="*/ 0 h 85369"/>
                <a:gd name="connsiteX3" fmla="*/ 337354 w 411098"/>
                <a:gd name="connsiteY3" fmla="*/ 26872 h 85369"/>
                <a:gd name="connsiteX4" fmla="*/ 0 w 411098"/>
                <a:gd name="connsiteY4" fmla="*/ 26872 h 85369"/>
                <a:gd name="connsiteX5" fmla="*/ 0 w 411098"/>
                <a:gd name="connsiteY5" fmla="*/ 58561 h 85369"/>
                <a:gd name="connsiteX6" fmla="*/ 337354 w 411098"/>
                <a:gd name="connsiteY6" fmla="*/ 58561 h 85369"/>
                <a:gd name="connsiteX7" fmla="*/ 337354 w 411098"/>
                <a:gd name="connsiteY7" fmla="*/ 85370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337354" y="85370"/>
                  </a:moveTo>
                  <a:lnTo>
                    <a:pt x="411099" y="42717"/>
                  </a:lnTo>
                  <a:lnTo>
                    <a:pt x="337354" y="0"/>
                  </a:lnTo>
                  <a:lnTo>
                    <a:pt x="337354" y="26872"/>
                  </a:lnTo>
                  <a:lnTo>
                    <a:pt x="0" y="26872"/>
                  </a:lnTo>
                  <a:lnTo>
                    <a:pt x="0" y="58561"/>
                  </a:lnTo>
                  <a:lnTo>
                    <a:pt x="337354" y="58561"/>
                  </a:lnTo>
                  <a:lnTo>
                    <a:pt x="337354" y="85370"/>
                  </a:lnTo>
                  <a:close/>
                </a:path>
              </a:pathLst>
            </a:custGeom>
            <a:solidFill>
              <a:schemeClr val="accent2"/>
            </a:solidFill>
            <a:ln w="6271" cap="flat">
              <a:noFill/>
              <a:prstDash val="solid"/>
              <a:miter/>
            </a:ln>
          </p:spPr>
          <p:txBody>
            <a:bodyPr rtlCol="0" anchor="ctr"/>
            <a:lstStyle/>
            <a:p>
              <a:endParaRPr lang="en-US"/>
            </a:p>
          </p:txBody>
        </p:sp>
        <p:sp>
          <p:nvSpPr>
            <p:cNvPr id="71" name="Picture Placeholder 86">
              <a:extLst>
                <a:ext uri="{FF2B5EF4-FFF2-40B4-BE49-F238E27FC236}">
                  <a16:creationId xmlns:a16="http://schemas.microsoft.com/office/drawing/2014/main" id="{BC108094-E9F7-3243-9650-2C7D36E3FC4D}"/>
                </a:ext>
              </a:extLst>
            </p:cNvPr>
            <p:cNvSpPr/>
            <p:nvPr/>
          </p:nvSpPr>
          <p:spPr>
            <a:xfrm>
              <a:off x="11172143" y="2412222"/>
              <a:ext cx="411098" cy="85369"/>
            </a:xfrm>
            <a:custGeom>
              <a:avLst/>
              <a:gdLst>
                <a:gd name="connsiteX0" fmla="*/ 73745 w 411098"/>
                <a:gd name="connsiteY0" fmla="*/ 0 h 85369"/>
                <a:gd name="connsiteX1" fmla="*/ 0 w 411098"/>
                <a:gd name="connsiteY1" fmla="*/ 42717 h 85369"/>
                <a:gd name="connsiteX2" fmla="*/ 73745 w 411098"/>
                <a:gd name="connsiteY2" fmla="*/ 85370 h 85369"/>
                <a:gd name="connsiteX3" fmla="*/ 73745 w 411098"/>
                <a:gd name="connsiteY3" fmla="*/ 58561 h 85369"/>
                <a:gd name="connsiteX4" fmla="*/ 411099 w 411098"/>
                <a:gd name="connsiteY4" fmla="*/ 58561 h 85369"/>
                <a:gd name="connsiteX5" fmla="*/ 411099 w 411098"/>
                <a:gd name="connsiteY5" fmla="*/ 26872 h 85369"/>
                <a:gd name="connsiteX6" fmla="*/ 73745 w 411098"/>
                <a:gd name="connsiteY6" fmla="*/ 26872 h 85369"/>
                <a:gd name="connsiteX7" fmla="*/ 73745 w 411098"/>
                <a:gd name="connsiteY7" fmla="*/ 0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73745" y="0"/>
                  </a:moveTo>
                  <a:lnTo>
                    <a:pt x="0" y="42717"/>
                  </a:lnTo>
                  <a:lnTo>
                    <a:pt x="73745" y="85370"/>
                  </a:lnTo>
                  <a:lnTo>
                    <a:pt x="73745" y="58561"/>
                  </a:lnTo>
                  <a:lnTo>
                    <a:pt x="411099" y="58561"/>
                  </a:lnTo>
                  <a:lnTo>
                    <a:pt x="411099" y="26872"/>
                  </a:lnTo>
                  <a:lnTo>
                    <a:pt x="73745" y="26872"/>
                  </a:lnTo>
                  <a:lnTo>
                    <a:pt x="73745" y="0"/>
                  </a:lnTo>
                  <a:close/>
                </a:path>
              </a:pathLst>
            </a:custGeom>
            <a:solidFill>
              <a:schemeClr val="accent2"/>
            </a:solidFill>
            <a:ln w="6271" cap="flat">
              <a:noFill/>
              <a:prstDash val="solid"/>
              <a:miter/>
            </a:ln>
          </p:spPr>
          <p:txBody>
            <a:bodyPr rtlCol="0" anchor="ctr"/>
            <a:lstStyle/>
            <a:p>
              <a:endParaRPr lang="en-US"/>
            </a:p>
          </p:txBody>
        </p:sp>
        <p:sp>
          <p:nvSpPr>
            <p:cNvPr id="72" name="Picture Placeholder 86">
              <a:extLst>
                <a:ext uri="{FF2B5EF4-FFF2-40B4-BE49-F238E27FC236}">
                  <a16:creationId xmlns:a16="http://schemas.microsoft.com/office/drawing/2014/main" id="{BC108094-E9F7-3243-9650-2C7D36E3FC4D}"/>
                </a:ext>
              </a:extLst>
            </p:cNvPr>
            <p:cNvSpPr/>
            <p:nvPr/>
          </p:nvSpPr>
          <p:spPr>
            <a:xfrm>
              <a:off x="11172143" y="2285467"/>
              <a:ext cx="411098" cy="85369"/>
            </a:xfrm>
            <a:custGeom>
              <a:avLst/>
              <a:gdLst>
                <a:gd name="connsiteX0" fmla="*/ 337354 w 411098"/>
                <a:gd name="connsiteY0" fmla="*/ 26872 h 85369"/>
                <a:gd name="connsiteX1" fmla="*/ 0 w 411098"/>
                <a:gd name="connsiteY1" fmla="*/ 26872 h 85369"/>
                <a:gd name="connsiteX2" fmla="*/ 0 w 411098"/>
                <a:gd name="connsiteY2" fmla="*/ 58561 h 85369"/>
                <a:gd name="connsiteX3" fmla="*/ 337354 w 411098"/>
                <a:gd name="connsiteY3" fmla="*/ 58561 h 85369"/>
                <a:gd name="connsiteX4" fmla="*/ 337354 w 411098"/>
                <a:gd name="connsiteY4" fmla="*/ 85370 h 85369"/>
                <a:gd name="connsiteX5" fmla="*/ 411099 w 411098"/>
                <a:gd name="connsiteY5" fmla="*/ 42717 h 85369"/>
                <a:gd name="connsiteX6" fmla="*/ 337354 w 411098"/>
                <a:gd name="connsiteY6" fmla="*/ 0 h 85369"/>
                <a:gd name="connsiteX7" fmla="*/ 337354 w 411098"/>
                <a:gd name="connsiteY7" fmla="*/ 26872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337354" y="26872"/>
                  </a:moveTo>
                  <a:lnTo>
                    <a:pt x="0" y="26872"/>
                  </a:lnTo>
                  <a:lnTo>
                    <a:pt x="0" y="58561"/>
                  </a:lnTo>
                  <a:lnTo>
                    <a:pt x="337354" y="58561"/>
                  </a:lnTo>
                  <a:lnTo>
                    <a:pt x="337354" y="85370"/>
                  </a:lnTo>
                  <a:lnTo>
                    <a:pt x="411099" y="42717"/>
                  </a:lnTo>
                  <a:lnTo>
                    <a:pt x="337354" y="0"/>
                  </a:lnTo>
                  <a:lnTo>
                    <a:pt x="337354" y="26872"/>
                  </a:lnTo>
                  <a:close/>
                </a:path>
              </a:pathLst>
            </a:custGeom>
            <a:solidFill>
              <a:schemeClr val="accent2"/>
            </a:solidFill>
            <a:ln w="6271" cap="flat">
              <a:noFill/>
              <a:prstDash val="solid"/>
              <a:miter/>
            </a:ln>
          </p:spPr>
          <p:txBody>
            <a:bodyPr rtlCol="0" anchor="ctr"/>
            <a:lstStyle/>
            <a:p>
              <a:endParaRPr lang="en-US"/>
            </a:p>
          </p:txBody>
        </p:sp>
        <p:sp>
          <p:nvSpPr>
            <p:cNvPr id="73" name="Picture Placeholder 86">
              <a:extLst>
                <a:ext uri="{FF2B5EF4-FFF2-40B4-BE49-F238E27FC236}">
                  <a16:creationId xmlns:a16="http://schemas.microsoft.com/office/drawing/2014/main" id="{BC108094-E9F7-3243-9650-2C7D36E3FC4D}"/>
                </a:ext>
              </a:extLst>
            </p:cNvPr>
            <p:cNvSpPr/>
            <p:nvPr/>
          </p:nvSpPr>
          <p:spPr>
            <a:xfrm>
              <a:off x="11172143" y="2158711"/>
              <a:ext cx="411098" cy="85369"/>
            </a:xfrm>
            <a:custGeom>
              <a:avLst/>
              <a:gdLst>
                <a:gd name="connsiteX0" fmla="*/ 0 w 411098"/>
                <a:gd name="connsiteY0" fmla="*/ 42717 h 85369"/>
                <a:gd name="connsiteX1" fmla="*/ 73745 w 411098"/>
                <a:gd name="connsiteY1" fmla="*/ 85370 h 85369"/>
                <a:gd name="connsiteX2" fmla="*/ 73745 w 411098"/>
                <a:gd name="connsiteY2" fmla="*/ 58561 h 85369"/>
                <a:gd name="connsiteX3" fmla="*/ 411099 w 411098"/>
                <a:gd name="connsiteY3" fmla="*/ 58561 h 85369"/>
                <a:gd name="connsiteX4" fmla="*/ 411099 w 411098"/>
                <a:gd name="connsiteY4" fmla="*/ 26872 h 85369"/>
                <a:gd name="connsiteX5" fmla="*/ 73745 w 411098"/>
                <a:gd name="connsiteY5" fmla="*/ 26872 h 85369"/>
                <a:gd name="connsiteX6" fmla="*/ 73745 w 411098"/>
                <a:gd name="connsiteY6" fmla="*/ 0 h 85369"/>
                <a:gd name="connsiteX7" fmla="*/ 0 w 411098"/>
                <a:gd name="connsiteY7" fmla="*/ 42717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0" y="42717"/>
                  </a:moveTo>
                  <a:lnTo>
                    <a:pt x="73745" y="85370"/>
                  </a:lnTo>
                  <a:lnTo>
                    <a:pt x="73745" y="58561"/>
                  </a:lnTo>
                  <a:lnTo>
                    <a:pt x="411099" y="58561"/>
                  </a:lnTo>
                  <a:lnTo>
                    <a:pt x="411099" y="26872"/>
                  </a:lnTo>
                  <a:lnTo>
                    <a:pt x="73745" y="26872"/>
                  </a:lnTo>
                  <a:lnTo>
                    <a:pt x="73745" y="0"/>
                  </a:lnTo>
                  <a:lnTo>
                    <a:pt x="0" y="42717"/>
                  </a:lnTo>
                  <a:close/>
                </a:path>
              </a:pathLst>
            </a:custGeom>
            <a:solidFill>
              <a:schemeClr val="accent2"/>
            </a:solidFill>
            <a:ln w="6271" cap="flat">
              <a:noFill/>
              <a:prstDash val="solid"/>
              <a:miter/>
            </a:ln>
          </p:spPr>
          <p:txBody>
            <a:bodyPr rtlCol="0" anchor="ctr"/>
            <a:lstStyle/>
            <a:p>
              <a:endParaRPr lang="en-US"/>
            </a:p>
          </p:txBody>
        </p:sp>
      </p:grpSp>
      <p:grpSp>
        <p:nvGrpSpPr>
          <p:cNvPr id="74" name="Group 73" descr="Multiple apps&#10;">
            <a:extLst>
              <a:ext uri="{FF2B5EF4-FFF2-40B4-BE49-F238E27FC236}">
                <a16:creationId xmlns:a16="http://schemas.microsoft.com/office/drawing/2014/main" id="{5301F908-D284-634A-B05D-B6A312878A73}"/>
              </a:ext>
            </a:extLst>
          </p:cNvPr>
          <p:cNvGrpSpPr/>
          <p:nvPr/>
        </p:nvGrpSpPr>
        <p:grpSpPr>
          <a:xfrm>
            <a:off x="8167652" y="1737216"/>
            <a:ext cx="448838" cy="488706"/>
            <a:chOff x="5805988" y="720881"/>
            <a:chExt cx="597276" cy="591949"/>
          </a:xfrm>
        </p:grpSpPr>
        <p:sp>
          <p:nvSpPr>
            <p:cNvPr id="75" name="Picture Placeholder 78">
              <a:extLst>
                <a:ext uri="{FF2B5EF4-FFF2-40B4-BE49-F238E27FC236}">
                  <a16:creationId xmlns:a16="http://schemas.microsoft.com/office/drawing/2014/main" id="{D49F39DA-C1EB-3846-BE2E-CA0920CF2A3D}"/>
                </a:ext>
              </a:extLst>
            </p:cNvPr>
            <p:cNvSpPr/>
            <p:nvPr/>
          </p:nvSpPr>
          <p:spPr>
            <a:xfrm>
              <a:off x="5906360" y="1003800"/>
              <a:ext cx="96133" cy="95827"/>
            </a:xfrm>
            <a:custGeom>
              <a:avLst/>
              <a:gdLst>
                <a:gd name="connsiteX0" fmla="*/ 75010 w 96133"/>
                <a:gd name="connsiteY0" fmla="*/ 74089 h 95827"/>
                <a:gd name="connsiteX1" fmla="*/ 21440 w 96133"/>
                <a:gd name="connsiteY1" fmla="*/ 74089 h 95827"/>
                <a:gd name="connsiteX2" fmla="*/ 11764 w 96133"/>
                <a:gd name="connsiteY2" fmla="*/ 95827 h 95827"/>
                <a:gd name="connsiteX3" fmla="*/ 0 w 96133"/>
                <a:gd name="connsiteY3" fmla="*/ 95827 h 95827"/>
                <a:gd name="connsiteX4" fmla="*/ 42122 w 96133"/>
                <a:gd name="connsiteY4" fmla="*/ 0 h 95827"/>
                <a:gd name="connsiteX5" fmla="*/ 54012 w 96133"/>
                <a:gd name="connsiteY5" fmla="*/ 0 h 95827"/>
                <a:gd name="connsiteX6" fmla="*/ 96134 w 96133"/>
                <a:gd name="connsiteY6" fmla="*/ 95827 h 95827"/>
                <a:gd name="connsiteX7" fmla="*/ 84307 w 96133"/>
                <a:gd name="connsiteY7" fmla="*/ 95827 h 95827"/>
                <a:gd name="connsiteX8" fmla="*/ 70583 w 96133"/>
                <a:gd name="connsiteY8" fmla="*/ 63758 h 95827"/>
                <a:gd name="connsiteX9" fmla="*/ 48446 w 96133"/>
                <a:gd name="connsiteY9" fmla="*/ 13056 h 95827"/>
                <a:gd name="connsiteX10" fmla="*/ 26184 w 96133"/>
                <a:gd name="connsiteY10" fmla="*/ 63758 h 9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133" h="95827">
                  <a:moveTo>
                    <a:pt x="75010" y="74089"/>
                  </a:moveTo>
                  <a:lnTo>
                    <a:pt x="21440" y="74089"/>
                  </a:lnTo>
                  <a:lnTo>
                    <a:pt x="11764" y="95827"/>
                  </a:lnTo>
                  <a:lnTo>
                    <a:pt x="0" y="95827"/>
                  </a:lnTo>
                  <a:lnTo>
                    <a:pt x="42122" y="0"/>
                  </a:lnTo>
                  <a:lnTo>
                    <a:pt x="54012" y="0"/>
                  </a:lnTo>
                  <a:lnTo>
                    <a:pt x="96134" y="95827"/>
                  </a:lnTo>
                  <a:lnTo>
                    <a:pt x="84307" y="95827"/>
                  </a:lnTo>
                  <a:close/>
                  <a:moveTo>
                    <a:pt x="70583" y="63758"/>
                  </a:moveTo>
                  <a:lnTo>
                    <a:pt x="48446" y="13056"/>
                  </a:lnTo>
                  <a:lnTo>
                    <a:pt x="26184" y="63758"/>
                  </a:lnTo>
                  <a:close/>
                </a:path>
              </a:pathLst>
            </a:custGeom>
            <a:solidFill>
              <a:schemeClr val="accent2"/>
            </a:solidFill>
            <a:ln w="6271" cap="flat">
              <a:noFill/>
              <a:prstDash val="solid"/>
              <a:miter/>
            </a:ln>
          </p:spPr>
          <p:txBody>
            <a:bodyPr rtlCol="0" anchor="ctr"/>
            <a:lstStyle/>
            <a:p>
              <a:endParaRPr lang="en-US"/>
            </a:p>
          </p:txBody>
        </p:sp>
        <p:sp>
          <p:nvSpPr>
            <p:cNvPr id="76" name="Picture Placeholder 78">
              <a:extLst>
                <a:ext uri="{FF2B5EF4-FFF2-40B4-BE49-F238E27FC236}">
                  <a16:creationId xmlns:a16="http://schemas.microsoft.com/office/drawing/2014/main" id="{D49F39DA-C1EB-3846-BE2E-CA0920CF2A3D}"/>
                </a:ext>
              </a:extLst>
            </p:cNvPr>
            <p:cNvSpPr/>
            <p:nvPr/>
          </p:nvSpPr>
          <p:spPr>
            <a:xfrm>
              <a:off x="6022100"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878 w 74061"/>
                <a:gd name="connsiteY4" fmla="*/ 61413 h 95890"/>
                <a:gd name="connsiteX5" fmla="*/ 10878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878 w 74061"/>
                <a:gd name="connsiteY10" fmla="*/ 10014 h 95890"/>
                <a:gd name="connsiteX11" fmla="*/ 10878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629" y="0"/>
                    <a:pt x="74061" y="12676"/>
                    <a:pt x="74061" y="30675"/>
                  </a:cubicBezTo>
                  <a:cubicBezTo>
                    <a:pt x="74061" y="48674"/>
                    <a:pt x="58629" y="61413"/>
                    <a:pt x="38833" y="61413"/>
                  </a:cubicBezTo>
                  <a:lnTo>
                    <a:pt x="10878" y="61413"/>
                  </a:lnTo>
                  <a:lnTo>
                    <a:pt x="10878" y="95891"/>
                  </a:lnTo>
                  <a:lnTo>
                    <a:pt x="0" y="95891"/>
                  </a:lnTo>
                  <a:close/>
                  <a:moveTo>
                    <a:pt x="36872" y="50702"/>
                  </a:moveTo>
                  <a:cubicBezTo>
                    <a:pt x="52494" y="50702"/>
                    <a:pt x="63056" y="43224"/>
                    <a:pt x="63056" y="30358"/>
                  </a:cubicBezTo>
                  <a:cubicBezTo>
                    <a:pt x="63056" y="17492"/>
                    <a:pt x="52494" y="10014"/>
                    <a:pt x="36872" y="10014"/>
                  </a:cubicBezTo>
                  <a:lnTo>
                    <a:pt x="10878" y="10014"/>
                  </a:lnTo>
                  <a:lnTo>
                    <a:pt x="10878" y="50702"/>
                  </a:lnTo>
                  <a:close/>
                </a:path>
              </a:pathLst>
            </a:custGeom>
            <a:solidFill>
              <a:schemeClr val="accent2"/>
            </a:solidFill>
            <a:ln w="6271" cap="flat">
              <a:noFill/>
              <a:prstDash val="solid"/>
              <a:miter/>
            </a:ln>
          </p:spPr>
          <p:txBody>
            <a:bodyPr rtlCol="0" anchor="ctr"/>
            <a:lstStyle/>
            <a:p>
              <a:endParaRPr lang="en-US"/>
            </a:p>
          </p:txBody>
        </p:sp>
        <p:sp>
          <p:nvSpPr>
            <p:cNvPr id="77" name="Picture Placeholder 78">
              <a:extLst>
                <a:ext uri="{FF2B5EF4-FFF2-40B4-BE49-F238E27FC236}">
                  <a16:creationId xmlns:a16="http://schemas.microsoft.com/office/drawing/2014/main" id="{D49F39DA-C1EB-3846-BE2E-CA0920CF2A3D}"/>
                </a:ext>
              </a:extLst>
            </p:cNvPr>
            <p:cNvSpPr/>
            <p:nvPr/>
          </p:nvSpPr>
          <p:spPr>
            <a:xfrm>
              <a:off x="6115894"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942 w 74061"/>
                <a:gd name="connsiteY4" fmla="*/ 61413 h 95890"/>
                <a:gd name="connsiteX5" fmla="*/ 10942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942 w 74061"/>
                <a:gd name="connsiteY10" fmla="*/ 10014 h 95890"/>
                <a:gd name="connsiteX11" fmla="*/ 10942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566" y="0"/>
                    <a:pt x="74061" y="12676"/>
                    <a:pt x="74061" y="30675"/>
                  </a:cubicBezTo>
                  <a:cubicBezTo>
                    <a:pt x="74061" y="48674"/>
                    <a:pt x="58566" y="61413"/>
                    <a:pt x="38833" y="61413"/>
                  </a:cubicBezTo>
                  <a:lnTo>
                    <a:pt x="10942" y="61413"/>
                  </a:lnTo>
                  <a:lnTo>
                    <a:pt x="10942" y="95891"/>
                  </a:lnTo>
                  <a:lnTo>
                    <a:pt x="0" y="95891"/>
                  </a:lnTo>
                  <a:close/>
                  <a:moveTo>
                    <a:pt x="36872" y="50702"/>
                  </a:moveTo>
                  <a:cubicBezTo>
                    <a:pt x="52431" y="50702"/>
                    <a:pt x="63056" y="43224"/>
                    <a:pt x="63056" y="30358"/>
                  </a:cubicBezTo>
                  <a:cubicBezTo>
                    <a:pt x="63056" y="17492"/>
                    <a:pt x="52431" y="10014"/>
                    <a:pt x="36872" y="10014"/>
                  </a:cubicBezTo>
                  <a:lnTo>
                    <a:pt x="10942" y="10014"/>
                  </a:lnTo>
                  <a:lnTo>
                    <a:pt x="10942" y="50702"/>
                  </a:lnTo>
                  <a:close/>
                </a:path>
              </a:pathLst>
            </a:custGeom>
            <a:solidFill>
              <a:schemeClr val="accent2"/>
            </a:solidFill>
            <a:ln w="6271" cap="flat">
              <a:noFill/>
              <a:prstDash val="solid"/>
              <a:miter/>
            </a:ln>
          </p:spPr>
          <p:txBody>
            <a:bodyPr rtlCol="0" anchor="ctr"/>
            <a:lstStyle/>
            <a:p>
              <a:endParaRPr lang="en-US"/>
            </a:p>
          </p:txBody>
        </p:sp>
        <p:sp>
          <p:nvSpPr>
            <p:cNvPr id="78" name="Picture Placeholder 78">
              <a:extLst>
                <a:ext uri="{FF2B5EF4-FFF2-40B4-BE49-F238E27FC236}">
                  <a16:creationId xmlns:a16="http://schemas.microsoft.com/office/drawing/2014/main" id="{D49F39DA-C1EB-3846-BE2E-CA0920CF2A3D}"/>
                </a:ext>
              </a:extLst>
            </p:cNvPr>
            <p:cNvSpPr/>
            <p:nvPr/>
          </p:nvSpPr>
          <p:spPr>
            <a:xfrm>
              <a:off x="5805988" y="821652"/>
              <a:ext cx="490156" cy="491178"/>
            </a:xfrm>
            <a:custGeom>
              <a:avLst/>
              <a:gdLst>
                <a:gd name="connsiteX0" fmla="*/ 452715 w 490156"/>
                <a:gd name="connsiteY0" fmla="*/ 15844 h 491178"/>
                <a:gd name="connsiteX1" fmla="*/ 474345 w 490156"/>
                <a:gd name="connsiteY1" fmla="*/ 37520 h 491178"/>
                <a:gd name="connsiteX2" fmla="*/ 474345 w 490156"/>
                <a:gd name="connsiteY2" fmla="*/ 453659 h 491178"/>
                <a:gd name="connsiteX3" fmla="*/ 452715 w 490156"/>
                <a:gd name="connsiteY3" fmla="*/ 475334 h 491178"/>
                <a:gd name="connsiteX4" fmla="*/ 37442 w 490156"/>
                <a:gd name="connsiteY4" fmla="*/ 475334 h 491178"/>
                <a:gd name="connsiteX5" fmla="*/ 15812 w 490156"/>
                <a:gd name="connsiteY5" fmla="*/ 453659 h 491178"/>
                <a:gd name="connsiteX6" fmla="*/ 15812 w 490156"/>
                <a:gd name="connsiteY6" fmla="*/ 37520 h 491178"/>
                <a:gd name="connsiteX7" fmla="*/ 37442 w 490156"/>
                <a:gd name="connsiteY7" fmla="*/ 15844 h 491178"/>
                <a:gd name="connsiteX8" fmla="*/ 452715 w 490156"/>
                <a:gd name="connsiteY8" fmla="*/ 15844 h 491178"/>
                <a:gd name="connsiteX9" fmla="*/ 452715 w 490156"/>
                <a:gd name="connsiteY9" fmla="*/ 0 h 491178"/>
                <a:gd name="connsiteX10" fmla="*/ 37442 w 490156"/>
                <a:gd name="connsiteY10" fmla="*/ 0 h 491178"/>
                <a:gd name="connsiteX11" fmla="*/ 0 w 490156"/>
                <a:gd name="connsiteY11" fmla="*/ 37520 h 491178"/>
                <a:gd name="connsiteX12" fmla="*/ 0 w 490156"/>
                <a:gd name="connsiteY12" fmla="*/ 453659 h 491178"/>
                <a:gd name="connsiteX13" fmla="*/ 37442 w 490156"/>
                <a:gd name="connsiteY13" fmla="*/ 491178 h 491178"/>
                <a:gd name="connsiteX14" fmla="*/ 452715 w 490156"/>
                <a:gd name="connsiteY14" fmla="*/ 491178 h 491178"/>
                <a:gd name="connsiteX15" fmla="*/ 490156 w 490156"/>
                <a:gd name="connsiteY15" fmla="*/ 453659 h 491178"/>
                <a:gd name="connsiteX16" fmla="*/ 490156 w 490156"/>
                <a:gd name="connsiteY16" fmla="*/ 37520 h 491178"/>
                <a:gd name="connsiteX17" fmla="*/ 452715 w 490156"/>
                <a:gd name="connsiteY17" fmla="*/ 0 h 4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156" h="491178">
                  <a:moveTo>
                    <a:pt x="452715" y="15844"/>
                  </a:moveTo>
                  <a:cubicBezTo>
                    <a:pt x="464661" y="15844"/>
                    <a:pt x="474345" y="25549"/>
                    <a:pt x="474345" y="37520"/>
                  </a:cubicBezTo>
                  <a:lnTo>
                    <a:pt x="474345" y="453659"/>
                  </a:lnTo>
                  <a:cubicBezTo>
                    <a:pt x="474345" y="465631"/>
                    <a:pt x="464661" y="475334"/>
                    <a:pt x="452715" y="475334"/>
                  </a:cubicBezTo>
                  <a:lnTo>
                    <a:pt x="37442" y="475334"/>
                  </a:lnTo>
                  <a:cubicBezTo>
                    <a:pt x="25496" y="475334"/>
                    <a:pt x="15812" y="465631"/>
                    <a:pt x="15812" y="453659"/>
                  </a:cubicBezTo>
                  <a:lnTo>
                    <a:pt x="15812" y="37520"/>
                  </a:lnTo>
                  <a:cubicBezTo>
                    <a:pt x="15812" y="25549"/>
                    <a:pt x="25496" y="15844"/>
                    <a:pt x="37442" y="15844"/>
                  </a:cubicBezTo>
                  <a:lnTo>
                    <a:pt x="452715" y="15844"/>
                  </a:lnTo>
                  <a:moveTo>
                    <a:pt x="452715" y="0"/>
                  </a:moveTo>
                  <a:lnTo>
                    <a:pt x="37442" y="0"/>
                  </a:lnTo>
                  <a:cubicBezTo>
                    <a:pt x="16763" y="0"/>
                    <a:pt x="0" y="16798"/>
                    <a:pt x="0" y="37520"/>
                  </a:cubicBezTo>
                  <a:lnTo>
                    <a:pt x="0" y="453659"/>
                  </a:lnTo>
                  <a:cubicBezTo>
                    <a:pt x="0" y="474383"/>
                    <a:pt x="16763" y="491178"/>
                    <a:pt x="37442" y="491178"/>
                  </a:cubicBezTo>
                  <a:lnTo>
                    <a:pt x="452715" y="491178"/>
                  </a:lnTo>
                  <a:cubicBezTo>
                    <a:pt x="473393" y="491178"/>
                    <a:pt x="490156" y="474383"/>
                    <a:pt x="490156" y="453659"/>
                  </a:cubicBezTo>
                  <a:lnTo>
                    <a:pt x="490156" y="37520"/>
                  </a:lnTo>
                  <a:cubicBezTo>
                    <a:pt x="490156" y="16798"/>
                    <a:pt x="473393" y="0"/>
                    <a:pt x="452715" y="0"/>
                  </a:cubicBezTo>
                  <a:close/>
                </a:path>
              </a:pathLst>
            </a:custGeom>
            <a:solidFill>
              <a:schemeClr val="accent2"/>
            </a:solidFill>
            <a:ln w="6271" cap="flat">
              <a:noFill/>
              <a:prstDash val="solid"/>
              <a:miter/>
            </a:ln>
          </p:spPr>
          <p:txBody>
            <a:bodyPr rtlCol="0" anchor="ctr"/>
            <a:lstStyle/>
            <a:p>
              <a:endParaRPr lang="en-US"/>
            </a:p>
          </p:txBody>
        </p:sp>
        <p:sp>
          <p:nvSpPr>
            <p:cNvPr id="79" name="Picture Placeholder 78">
              <a:extLst>
                <a:ext uri="{FF2B5EF4-FFF2-40B4-BE49-F238E27FC236}">
                  <a16:creationId xmlns:a16="http://schemas.microsoft.com/office/drawing/2014/main" id="{D49F39DA-C1EB-3846-BE2E-CA0920CF2A3D}"/>
                </a:ext>
              </a:extLst>
            </p:cNvPr>
            <p:cNvSpPr/>
            <p:nvPr/>
          </p:nvSpPr>
          <p:spPr>
            <a:xfrm>
              <a:off x="5862214" y="771267"/>
              <a:ext cx="486595" cy="491241"/>
            </a:xfrm>
            <a:custGeom>
              <a:avLst/>
              <a:gdLst>
                <a:gd name="connsiteX0" fmla="*/ 461696 w 486595"/>
                <a:gd name="connsiteY0" fmla="*/ 491242 h 491241"/>
                <a:gd name="connsiteX1" fmla="*/ 454739 w 486595"/>
                <a:gd name="connsiteY1" fmla="*/ 477045 h 491241"/>
                <a:gd name="connsiteX2" fmla="*/ 470740 w 486595"/>
                <a:gd name="connsiteY2" fmla="*/ 451187 h 491241"/>
                <a:gd name="connsiteX3" fmla="*/ 470740 w 486595"/>
                <a:gd name="connsiteY3" fmla="*/ 44555 h 491241"/>
                <a:gd name="connsiteX4" fmla="*/ 441900 w 486595"/>
                <a:gd name="connsiteY4" fmla="*/ 15844 h 491241"/>
                <a:gd name="connsiteX5" fmla="*/ 39023 w 486595"/>
                <a:gd name="connsiteY5" fmla="*/ 15844 h 491241"/>
                <a:gd name="connsiteX6" fmla="*/ 15242 w 486595"/>
                <a:gd name="connsiteY6" fmla="*/ 30548 h 491241"/>
                <a:gd name="connsiteX7" fmla="*/ 0 w 486595"/>
                <a:gd name="connsiteY7" fmla="*/ 26429 h 491241"/>
                <a:gd name="connsiteX8" fmla="*/ 39023 w 486595"/>
                <a:gd name="connsiteY8" fmla="*/ 0 h 491241"/>
                <a:gd name="connsiteX9" fmla="*/ 442279 w 486595"/>
                <a:gd name="connsiteY9" fmla="*/ 0 h 491241"/>
                <a:gd name="connsiteX10" fmla="*/ 486551 w 486595"/>
                <a:gd name="connsiteY10" fmla="*/ 44808 h 491241"/>
                <a:gd name="connsiteX11" fmla="*/ 486551 w 486595"/>
                <a:gd name="connsiteY11" fmla="*/ 451187 h 491241"/>
                <a:gd name="connsiteX12" fmla="*/ 461696 w 486595"/>
                <a:gd name="connsiteY12" fmla="*/ 491242 h 49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241">
                  <a:moveTo>
                    <a:pt x="461696" y="491242"/>
                  </a:moveTo>
                  <a:lnTo>
                    <a:pt x="454739" y="477045"/>
                  </a:lnTo>
                  <a:cubicBezTo>
                    <a:pt x="464577" y="472211"/>
                    <a:pt x="470792" y="462167"/>
                    <a:pt x="470740" y="451187"/>
                  </a:cubicBezTo>
                  <a:lnTo>
                    <a:pt x="470740" y="44555"/>
                  </a:lnTo>
                  <a:cubicBezTo>
                    <a:pt x="471309" y="24020"/>
                    <a:pt x="467261" y="17049"/>
                    <a:pt x="441900" y="15844"/>
                  </a:cubicBezTo>
                  <a:lnTo>
                    <a:pt x="39023" y="15844"/>
                  </a:lnTo>
                  <a:cubicBezTo>
                    <a:pt x="22516" y="15844"/>
                    <a:pt x="17772" y="21232"/>
                    <a:pt x="15242" y="30548"/>
                  </a:cubicBezTo>
                  <a:lnTo>
                    <a:pt x="0" y="26429"/>
                  </a:lnTo>
                  <a:cubicBezTo>
                    <a:pt x="6325" y="2725"/>
                    <a:pt x="25298" y="0"/>
                    <a:pt x="39023" y="0"/>
                  </a:cubicBezTo>
                  <a:lnTo>
                    <a:pt x="442279" y="0"/>
                  </a:lnTo>
                  <a:cubicBezTo>
                    <a:pt x="475167" y="1521"/>
                    <a:pt x="487437" y="14133"/>
                    <a:pt x="486551" y="44808"/>
                  </a:cubicBezTo>
                  <a:lnTo>
                    <a:pt x="486551" y="451187"/>
                  </a:lnTo>
                  <a:cubicBezTo>
                    <a:pt x="486622" y="468211"/>
                    <a:pt x="476964" y="483775"/>
                    <a:pt x="461696" y="491242"/>
                  </a:cubicBezTo>
                  <a:close/>
                </a:path>
              </a:pathLst>
            </a:custGeom>
            <a:solidFill>
              <a:schemeClr val="accent2"/>
            </a:solidFill>
            <a:ln w="6271" cap="flat">
              <a:noFill/>
              <a:prstDash val="solid"/>
              <a:miter/>
            </a:ln>
          </p:spPr>
          <p:txBody>
            <a:bodyPr rtlCol="0" anchor="ctr"/>
            <a:lstStyle/>
            <a:p>
              <a:endParaRPr lang="en-US"/>
            </a:p>
          </p:txBody>
        </p:sp>
        <p:sp>
          <p:nvSpPr>
            <p:cNvPr id="80" name="Picture Placeholder 78">
              <a:extLst>
                <a:ext uri="{FF2B5EF4-FFF2-40B4-BE49-F238E27FC236}">
                  <a16:creationId xmlns:a16="http://schemas.microsoft.com/office/drawing/2014/main" id="{D49F39DA-C1EB-3846-BE2E-CA0920CF2A3D}"/>
                </a:ext>
              </a:extLst>
            </p:cNvPr>
            <p:cNvSpPr/>
            <p:nvPr/>
          </p:nvSpPr>
          <p:spPr>
            <a:xfrm>
              <a:off x="5916669" y="720881"/>
              <a:ext cx="486595" cy="491304"/>
            </a:xfrm>
            <a:custGeom>
              <a:avLst/>
              <a:gdLst>
                <a:gd name="connsiteX0" fmla="*/ 461696 w 486595"/>
                <a:gd name="connsiteY0" fmla="*/ 491305 h 491304"/>
                <a:gd name="connsiteX1" fmla="*/ 454739 w 486595"/>
                <a:gd name="connsiteY1" fmla="*/ 477425 h 491304"/>
                <a:gd name="connsiteX2" fmla="*/ 470677 w 486595"/>
                <a:gd name="connsiteY2" fmla="*/ 451567 h 491304"/>
                <a:gd name="connsiteX3" fmla="*/ 470677 w 486595"/>
                <a:gd name="connsiteY3" fmla="*/ 44618 h 491304"/>
                <a:gd name="connsiteX4" fmla="*/ 441900 w 486595"/>
                <a:gd name="connsiteY4" fmla="*/ 15844 h 491304"/>
                <a:gd name="connsiteX5" fmla="*/ 39023 w 486595"/>
                <a:gd name="connsiteY5" fmla="*/ 15844 h 491304"/>
                <a:gd name="connsiteX6" fmla="*/ 15242 w 486595"/>
                <a:gd name="connsiteY6" fmla="*/ 30548 h 491304"/>
                <a:gd name="connsiteX7" fmla="*/ 0 w 486595"/>
                <a:gd name="connsiteY7" fmla="*/ 26365 h 491304"/>
                <a:gd name="connsiteX8" fmla="*/ 39023 w 486595"/>
                <a:gd name="connsiteY8" fmla="*/ 0 h 491304"/>
                <a:gd name="connsiteX9" fmla="*/ 442279 w 486595"/>
                <a:gd name="connsiteY9" fmla="*/ 0 h 491304"/>
                <a:gd name="connsiteX10" fmla="*/ 486551 w 486595"/>
                <a:gd name="connsiteY10" fmla="*/ 44808 h 491304"/>
                <a:gd name="connsiteX11" fmla="*/ 486551 w 486595"/>
                <a:gd name="connsiteY11" fmla="*/ 451250 h 491304"/>
                <a:gd name="connsiteX12" fmla="*/ 461696 w 486595"/>
                <a:gd name="connsiteY12" fmla="*/ 491305 h 4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304">
                  <a:moveTo>
                    <a:pt x="461696" y="491305"/>
                  </a:moveTo>
                  <a:lnTo>
                    <a:pt x="454739" y="477425"/>
                  </a:lnTo>
                  <a:cubicBezTo>
                    <a:pt x="464561" y="472585"/>
                    <a:pt x="470759" y="462537"/>
                    <a:pt x="470677" y="451567"/>
                  </a:cubicBezTo>
                  <a:lnTo>
                    <a:pt x="470677" y="44618"/>
                  </a:lnTo>
                  <a:cubicBezTo>
                    <a:pt x="471309" y="24020"/>
                    <a:pt x="467261" y="17112"/>
                    <a:pt x="441900" y="15844"/>
                  </a:cubicBezTo>
                  <a:lnTo>
                    <a:pt x="39023" y="15844"/>
                  </a:lnTo>
                  <a:cubicBezTo>
                    <a:pt x="22516" y="15844"/>
                    <a:pt x="17772" y="21232"/>
                    <a:pt x="15242" y="30548"/>
                  </a:cubicBezTo>
                  <a:lnTo>
                    <a:pt x="0" y="26365"/>
                  </a:lnTo>
                  <a:cubicBezTo>
                    <a:pt x="6325" y="2725"/>
                    <a:pt x="25298" y="0"/>
                    <a:pt x="39023" y="0"/>
                  </a:cubicBezTo>
                  <a:lnTo>
                    <a:pt x="442279" y="0"/>
                  </a:lnTo>
                  <a:cubicBezTo>
                    <a:pt x="475167" y="1521"/>
                    <a:pt x="487437" y="14070"/>
                    <a:pt x="486551" y="44808"/>
                  </a:cubicBezTo>
                  <a:lnTo>
                    <a:pt x="486551" y="451250"/>
                  </a:lnTo>
                  <a:cubicBezTo>
                    <a:pt x="486621" y="468275"/>
                    <a:pt x="476963" y="483838"/>
                    <a:pt x="461696" y="491305"/>
                  </a:cubicBezTo>
                  <a:close/>
                </a:path>
              </a:pathLst>
            </a:custGeom>
            <a:solidFill>
              <a:schemeClr val="accent2"/>
            </a:solidFill>
            <a:ln w="6271" cap="flat">
              <a:noFill/>
              <a:prstDash val="solid"/>
              <a:miter/>
            </a:ln>
          </p:spPr>
          <p:txBody>
            <a:bodyPr rtlCol="0" anchor="ctr"/>
            <a:lstStyle/>
            <a:p>
              <a:endParaRPr lang="en-US"/>
            </a:p>
          </p:txBody>
        </p:sp>
      </p:grpSp>
      <p:grpSp>
        <p:nvGrpSpPr>
          <p:cNvPr id="81" name="Group 80" descr="OS | APP&#10;">
            <a:extLst>
              <a:ext uri="{FF2B5EF4-FFF2-40B4-BE49-F238E27FC236}">
                <a16:creationId xmlns:a16="http://schemas.microsoft.com/office/drawing/2014/main" id="{0EFC31F6-0B42-7445-B28B-B1509A946D2A}"/>
              </a:ext>
            </a:extLst>
          </p:cNvPr>
          <p:cNvGrpSpPr/>
          <p:nvPr/>
        </p:nvGrpSpPr>
        <p:grpSpPr>
          <a:xfrm>
            <a:off x="8684957" y="2294944"/>
            <a:ext cx="441582" cy="341253"/>
            <a:chOff x="4489613" y="1947440"/>
            <a:chExt cx="602089" cy="600837"/>
          </a:xfrm>
        </p:grpSpPr>
        <p:sp>
          <p:nvSpPr>
            <p:cNvPr id="82" name="Picture Placeholder 86">
              <a:extLst>
                <a:ext uri="{FF2B5EF4-FFF2-40B4-BE49-F238E27FC236}">
                  <a16:creationId xmlns:a16="http://schemas.microsoft.com/office/drawing/2014/main" id="{BC5D6F73-1150-1947-96F9-79F02737EBCA}"/>
                </a:ext>
              </a:extLst>
            </p:cNvPr>
            <p:cNvSpPr/>
            <p:nvPr/>
          </p:nvSpPr>
          <p:spPr>
            <a:xfrm>
              <a:off x="4659213" y="2339565"/>
              <a:ext cx="83151" cy="82219"/>
            </a:xfrm>
            <a:custGeom>
              <a:avLst/>
              <a:gdLst>
                <a:gd name="connsiteX0" fmla="*/ 64645 w 83151"/>
                <a:gd name="connsiteY0" fmla="*/ 63246 h 82219"/>
                <a:gd name="connsiteX1" fmla="*/ 18506 w 83151"/>
                <a:gd name="connsiteY1" fmla="*/ 63246 h 82219"/>
                <a:gd name="connsiteX2" fmla="*/ 10204 w 83151"/>
                <a:gd name="connsiteY2" fmla="*/ 82220 h 82219"/>
                <a:gd name="connsiteX3" fmla="*/ 0 w 83151"/>
                <a:gd name="connsiteY3" fmla="*/ 82220 h 82219"/>
                <a:gd name="connsiteX4" fmla="*/ 36442 w 83151"/>
                <a:gd name="connsiteY4" fmla="*/ 0 h 82219"/>
                <a:gd name="connsiteX5" fmla="*/ 46709 w 83151"/>
                <a:gd name="connsiteY5" fmla="*/ 0 h 82219"/>
                <a:gd name="connsiteX6" fmla="*/ 83152 w 83151"/>
                <a:gd name="connsiteY6" fmla="*/ 82220 h 82219"/>
                <a:gd name="connsiteX7" fmla="*/ 72948 w 83151"/>
                <a:gd name="connsiteY7" fmla="*/ 82220 h 82219"/>
                <a:gd name="connsiteX8" fmla="*/ 60779 w 83151"/>
                <a:gd name="connsiteY8" fmla="*/ 54328 h 82219"/>
                <a:gd name="connsiteX9" fmla="*/ 41766 w 83151"/>
                <a:gd name="connsiteY9" fmla="*/ 10942 h 82219"/>
                <a:gd name="connsiteX10" fmla="*/ 22753 w 83151"/>
                <a:gd name="connsiteY10" fmla="*/ 54328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151" h="82219">
                  <a:moveTo>
                    <a:pt x="64645" y="63246"/>
                  </a:moveTo>
                  <a:lnTo>
                    <a:pt x="18506" y="63246"/>
                  </a:lnTo>
                  <a:lnTo>
                    <a:pt x="10204" y="82220"/>
                  </a:lnTo>
                  <a:lnTo>
                    <a:pt x="0" y="82220"/>
                  </a:lnTo>
                  <a:lnTo>
                    <a:pt x="36442" y="0"/>
                  </a:lnTo>
                  <a:lnTo>
                    <a:pt x="46709" y="0"/>
                  </a:lnTo>
                  <a:lnTo>
                    <a:pt x="83152" y="82220"/>
                  </a:lnTo>
                  <a:lnTo>
                    <a:pt x="72948" y="82220"/>
                  </a:lnTo>
                  <a:close/>
                  <a:moveTo>
                    <a:pt x="60779" y="54328"/>
                  </a:moveTo>
                  <a:lnTo>
                    <a:pt x="41766" y="10942"/>
                  </a:lnTo>
                  <a:lnTo>
                    <a:pt x="22753" y="54328"/>
                  </a:lnTo>
                  <a:close/>
                </a:path>
              </a:pathLst>
            </a:custGeom>
            <a:solidFill>
              <a:schemeClr val="accent2"/>
            </a:solidFill>
            <a:ln w="6271" cap="flat">
              <a:noFill/>
              <a:prstDash val="solid"/>
              <a:miter/>
            </a:ln>
          </p:spPr>
          <p:txBody>
            <a:bodyPr rtlCol="0" anchor="ctr"/>
            <a:lstStyle/>
            <a:p>
              <a:endParaRPr lang="en-US"/>
            </a:p>
          </p:txBody>
        </p:sp>
        <p:sp>
          <p:nvSpPr>
            <p:cNvPr id="83" name="Picture Placeholder 86">
              <a:extLst>
                <a:ext uri="{FF2B5EF4-FFF2-40B4-BE49-F238E27FC236}">
                  <a16:creationId xmlns:a16="http://schemas.microsoft.com/office/drawing/2014/main" id="{BC5D6F73-1150-1947-96F9-79F02737EBCA}"/>
                </a:ext>
              </a:extLst>
            </p:cNvPr>
            <p:cNvSpPr/>
            <p:nvPr/>
          </p:nvSpPr>
          <p:spPr>
            <a:xfrm>
              <a:off x="4762962" y="2338806"/>
              <a:ext cx="64074" cy="82725"/>
            </a:xfrm>
            <a:custGeom>
              <a:avLst/>
              <a:gdLst>
                <a:gd name="connsiteX0" fmla="*/ 0 w 64074"/>
                <a:gd name="connsiteY0" fmla="*/ 0 h 82725"/>
                <a:gd name="connsiteX1" fmla="*/ 33590 w 64074"/>
                <a:gd name="connsiteY1" fmla="*/ 0 h 82725"/>
                <a:gd name="connsiteX2" fmla="*/ 64075 w 64074"/>
                <a:gd name="connsiteY2" fmla="*/ 26437 h 82725"/>
                <a:gd name="connsiteX3" fmla="*/ 33590 w 64074"/>
                <a:gd name="connsiteY3" fmla="*/ 53063 h 82725"/>
                <a:gd name="connsiteX4" fmla="*/ 9443 w 64074"/>
                <a:gd name="connsiteY4" fmla="*/ 53063 h 82725"/>
                <a:gd name="connsiteX5" fmla="*/ 9443 w 64074"/>
                <a:gd name="connsiteY5" fmla="*/ 82726 h 82725"/>
                <a:gd name="connsiteX6" fmla="*/ 0 w 64074"/>
                <a:gd name="connsiteY6" fmla="*/ 82726 h 82725"/>
                <a:gd name="connsiteX7" fmla="*/ 31689 w 64074"/>
                <a:gd name="connsiteY7" fmla="*/ 44272 h 82725"/>
                <a:gd name="connsiteX8" fmla="*/ 54315 w 64074"/>
                <a:gd name="connsiteY8" fmla="*/ 26753 h 82725"/>
                <a:gd name="connsiteX9" fmla="*/ 31689 w 64074"/>
                <a:gd name="connsiteY9" fmla="*/ 9234 h 82725"/>
                <a:gd name="connsiteX10" fmla="*/ 9443 w 64074"/>
                <a:gd name="connsiteY10" fmla="*/ 9234 h 82725"/>
                <a:gd name="connsiteX11" fmla="*/ 9443 w 64074"/>
                <a:gd name="connsiteY11" fmla="*/ 44272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074" h="82725">
                  <a:moveTo>
                    <a:pt x="0" y="0"/>
                  </a:moveTo>
                  <a:lnTo>
                    <a:pt x="33590" y="0"/>
                  </a:lnTo>
                  <a:cubicBezTo>
                    <a:pt x="50702" y="0"/>
                    <a:pt x="64075" y="10942"/>
                    <a:pt x="64075" y="26437"/>
                  </a:cubicBezTo>
                  <a:cubicBezTo>
                    <a:pt x="64075" y="41932"/>
                    <a:pt x="50702" y="53063"/>
                    <a:pt x="33590" y="53063"/>
                  </a:cubicBezTo>
                  <a:lnTo>
                    <a:pt x="9443" y="53063"/>
                  </a:lnTo>
                  <a:lnTo>
                    <a:pt x="9443" y="82726"/>
                  </a:lnTo>
                  <a:lnTo>
                    <a:pt x="0" y="82726"/>
                  </a:lnTo>
                  <a:close/>
                  <a:moveTo>
                    <a:pt x="31689" y="44272"/>
                  </a:moveTo>
                  <a:cubicBezTo>
                    <a:pt x="45188" y="44272"/>
                    <a:pt x="54315" y="37948"/>
                    <a:pt x="54315" y="26753"/>
                  </a:cubicBezTo>
                  <a:cubicBezTo>
                    <a:pt x="54315" y="15559"/>
                    <a:pt x="45188" y="9234"/>
                    <a:pt x="31689" y="9234"/>
                  </a:cubicBezTo>
                  <a:lnTo>
                    <a:pt x="9443" y="9234"/>
                  </a:lnTo>
                  <a:lnTo>
                    <a:pt x="9443" y="44272"/>
                  </a:lnTo>
                  <a:close/>
                </a:path>
              </a:pathLst>
            </a:custGeom>
            <a:solidFill>
              <a:schemeClr val="accent2"/>
            </a:solidFill>
            <a:ln w="6271" cap="flat">
              <a:noFill/>
              <a:prstDash val="solid"/>
              <a:miter/>
            </a:ln>
          </p:spPr>
          <p:txBody>
            <a:bodyPr rtlCol="0" anchor="ctr"/>
            <a:lstStyle/>
            <a:p>
              <a:endParaRPr lang="en-US"/>
            </a:p>
          </p:txBody>
        </p:sp>
        <p:sp>
          <p:nvSpPr>
            <p:cNvPr id="84" name="Picture Placeholder 86">
              <a:extLst>
                <a:ext uri="{FF2B5EF4-FFF2-40B4-BE49-F238E27FC236}">
                  <a16:creationId xmlns:a16="http://schemas.microsoft.com/office/drawing/2014/main" id="{BC5D6F73-1150-1947-96F9-79F02737EBCA}"/>
                </a:ext>
              </a:extLst>
            </p:cNvPr>
            <p:cNvSpPr/>
            <p:nvPr/>
          </p:nvSpPr>
          <p:spPr>
            <a:xfrm>
              <a:off x="4847762" y="2338806"/>
              <a:ext cx="64074" cy="82536"/>
            </a:xfrm>
            <a:custGeom>
              <a:avLst/>
              <a:gdLst>
                <a:gd name="connsiteX0" fmla="*/ 0 w 64074"/>
                <a:gd name="connsiteY0" fmla="*/ 0 h 82536"/>
                <a:gd name="connsiteX1" fmla="*/ 33590 w 64074"/>
                <a:gd name="connsiteY1" fmla="*/ 0 h 82536"/>
                <a:gd name="connsiteX2" fmla="*/ 64075 w 64074"/>
                <a:gd name="connsiteY2" fmla="*/ 26437 h 82536"/>
                <a:gd name="connsiteX3" fmla="*/ 33590 w 64074"/>
                <a:gd name="connsiteY3" fmla="*/ 52874 h 82536"/>
                <a:gd name="connsiteX4" fmla="*/ 9380 w 64074"/>
                <a:gd name="connsiteY4" fmla="*/ 52874 h 82536"/>
                <a:gd name="connsiteX5" fmla="*/ 9380 w 64074"/>
                <a:gd name="connsiteY5" fmla="*/ 82536 h 82536"/>
                <a:gd name="connsiteX6" fmla="*/ 0 w 64074"/>
                <a:gd name="connsiteY6" fmla="*/ 82536 h 82536"/>
                <a:gd name="connsiteX7" fmla="*/ 31689 w 64074"/>
                <a:gd name="connsiteY7" fmla="*/ 44272 h 82536"/>
                <a:gd name="connsiteX8" fmla="*/ 54315 w 64074"/>
                <a:gd name="connsiteY8" fmla="*/ 26753 h 82536"/>
                <a:gd name="connsiteX9" fmla="*/ 31689 w 64074"/>
                <a:gd name="connsiteY9" fmla="*/ 9234 h 82536"/>
                <a:gd name="connsiteX10" fmla="*/ 9380 w 64074"/>
                <a:gd name="connsiteY10" fmla="*/ 9234 h 82536"/>
                <a:gd name="connsiteX11" fmla="*/ 9380 w 64074"/>
                <a:gd name="connsiteY11" fmla="*/ 44272 h 8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074" h="82536">
                  <a:moveTo>
                    <a:pt x="0" y="0"/>
                  </a:moveTo>
                  <a:lnTo>
                    <a:pt x="33590" y="0"/>
                  </a:lnTo>
                  <a:cubicBezTo>
                    <a:pt x="50702" y="0"/>
                    <a:pt x="64075" y="10942"/>
                    <a:pt x="64075" y="26437"/>
                  </a:cubicBezTo>
                  <a:cubicBezTo>
                    <a:pt x="64075" y="41932"/>
                    <a:pt x="50702" y="52874"/>
                    <a:pt x="33590" y="52874"/>
                  </a:cubicBezTo>
                  <a:lnTo>
                    <a:pt x="9380" y="52874"/>
                  </a:lnTo>
                  <a:lnTo>
                    <a:pt x="9380" y="82536"/>
                  </a:lnTo>
                  <a:lnTo>
                    <a:pt x="0" y="82536"/>
                  </a:lnTo>
                  <a:close/>
                  <a:moveTo>
                    <a:pt x="31689" y="44272"/>
                  </a:moveTo>
                  <a:cubicBezTo>
                    <a:pt x="45125" y="44272"/>
                    <a:pt x="54315" y="37948"/>
                    <a:pt x="54315" y="26753"/>
                  </a:cubicBezTo>
                  <a:cubicBezTo>
                    <a:pt x="54315" y="15559"/>
                    <a:pt x="45125" y="9234"/>
                    <a:pt x="31689" y="9234"/>
                  </a:cubicBezTo>
                  <a:lnTo>
                    <a:pt x="9380" y="9234"/>
                  </a:lnTo>
                  <a:lnTo>
                    <a:pt x="9380" y="44272"/>
                  </a:lnTo>
                  <a:close/>
                </a:path>
              </a:pathLst>
            </a:custGeom>
            <a:solidFill>
              <a:schemeClr val="accent2"/>
            </a:solidFill>
            <a:ln w="6271" cap="flat">
              <a:noFill/>
              <a:prstDash val="solid"/>
              <a:miter/>
            </a:ln>
          </p:spPr>
          <p:txBody>
            <a:bodyPr rtlCol="0" anchor="ctr"/>
            <a:lstStyle/>
            <a:p>
              <a:endParaRPr lang="en-US"/>
            </a:p>
          </p:txBody>
        </p:sp>
        <p:sp>
          <p:nvSpPr>
            <p:cNvPr id="85" name="Picture Placeholder 86">
              <a:extLst>
                <a:ext uri="{FF2B5EF4-FFF2-40B4-BE49-F238E27FC236}">
                  <a16:creationId xmlns:a16="http://schemas.microsoft.com/office/drawing/2014/main" id="{BC5D6F73-1150-1947-96F9-79F02737EBCA}"/>
                </a:ext>
              </a:extLst>
            </p:cNvPr>
            <p:cNvSpPr/>
            <p:nvPr/>
          </p:nvSpPr>
          <p:spPr>
            <a:xfrm>
              <a:off x="4702753" y="2063053"/>
              <a:ext cx="84669" cy="84496"/>
            </a:xfrm>
            <a:custGeom>
              <a:avLst/>
              <a:gdLst>
                <a:gd name="connsiteX0" fmla="*/ 0 w 84669"/>
                <a:gd name="connsiteY0" fmla="*/ 41742 h 84496"/>
                <a:gd name="connsiteX1" fmla="*/ 42840 w 84669"/>
                <a:gd name="connsiteY1" fmla="*/ 3 h 84496"/>
                <a:gd name="connsiteX2" fmla="*/ 84666 w 84669"/>
                <a:gd name="connsiteY2" fmla="*/ 42754 h 84496"/>
                <a:gd name="connsiteX3" fmla="*/ 42336 w 84669"/>
                <a:gd name="connsiteY3" fmla="*/ 84497 h 84496"/>
                <a:gd name="connsiteX4" fmla="*/ 0 w 84669"/>
                <a:gd name="connsiteY4" fmla="*/ 41742 h 84496"/>
                <a:gd name="connsiteX5" fmla="*/ 75103 w 84669"/>
                <a:gd name="connsiteY5" fmla="*/ 41742 h 84496"/>
                <a:gd name="connsiteX6" fmla="*/ 40908 w 84669"/>
                <a:gd name="connsiteY6" fmla="*/ 10402 h 84496"/>
                <a:gd name="connsiteX7" fmla="*/ 9502 w 84669"/>
                <a:gd name="connsiteY7" fmla="*/ 44525 h 84496"/>
                <a:gd name="connsiteX8" fmla="*/ 42336 w 84669"/>
                <a:gd name="connsiteY8" fmla="*/ 75895 h 84496"/>
                <a:gd name="connsiteX9" fmla="*/ 75103 w 84669"/>
                <a:gd name="connsiteY9" fmla="*/ 41742 h 8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69" h="84496">
                  <a:moveTo>
                    <a:pt x="0" y="41742"/>
                  </a:moveTo>
                  <a:cubicBezTo>
                    <a:pt x="280" y="18411"/>
                    <a:pt x="19460" y="-276"/>
                    <a:pt x="42840" y="3"/>
                  </a:cubicBezTo>
                  <a:cubicBezTo>
                    <a:pt x="66220" y="283"/>
                    <a:pt x="84947" y="19423"/>
                    <a:pt x="84666" y="42754"/>
                  </a:cubicBezTo>
                  <a:cubicBezTo>
                    <a:pt x="84389" y="65887"/>
                    <a:pt x="65519" y="84495"/>
                    <a:pt x="42336" y="84497"/>
                  </a:cubicBezTo>
                  <a:cubicBezTo>
                    <a:pt x="18930" y="84085"/>
                    <a:pt x="134" y="65103"/>
                    <a:pt x="0" y="41742"/>
                  </a:cubicBezTo>
                  <a:close/>
                  <a:moveTo>
                    <a:pt x="75103" y="41742"/>
                  </a:moveTo>
                  <a:cubicBezTo>
                    <a:pt x="74333" y="23665"/>
                    <a:pt x="59023" y="9634"/>
                    <a:pt x="40908" y="10402"/>
                  </a:cubicBezTo>
                  <a:cubicBezTo>
                    <a:pt x="22793" y="11170"/>
                    <a:pt x="8732" y="26448"/>
                    <a:pt x="9502" y="44525"/>
                  </a:cubicBezTo>
                  <a:cubicBezTo>
                    <a:pt x="10250" y="62075"/>
                    <a:pt x="24734" y="75913"/>
                    <a:pt x="42336" y="75895"/>
                  </a:cubicBezTo>
                  <a:cubicBezTo>
                    <a:pt x="60739" y="75278"/>
                    <a:pt x="75285" y="60117"/>
                    <a:pt x="75103" y="41742"/>
                  </a:cubicBezTo>
                  <a:close/>
                </a:path>
              </a:pathLst>
            </a:custGeom>
            <a:solidFill>
              <a:schemeClr val="accent2"/>
            </a:solidFill>
            <a:ln w="6271" cap="flat">
              <a:noFill/>
              <a:prstDash val="solid"/>
              <a:miter/>
            </a:ln>
          </p:spPr>
          <p:txBody>
            <a:bodyPr rtlCol="0" anchor="ctr"/>
            <a:lstStyle/>
            <a:p>
              <a:endParaRPr lang="en-US"/>
            </a:p>
          </p:txBody>
        </p:sp>
        <p:sp>
          <p:nvSpPr>
            <p:cNvPr id="86" name="Picture Placeholder 86">
              <a:extLst>
                <a:ext uri="{FF2B5EF4-FFF2-40B4-BE49-F238E27FC236}">
                  <a16:creationId xmlns:a16="http://schemas.microsoft.com/office/drawing/2014/main" id="{BC5D6F73-1150-1947-96F9-79F02737EBCA}"/>
                </a:ext>
              </a:extLst>
            </p:cNvPr>
            <p:cNvSpPr/>
            <p:nvPr/>
          </p:nvSpPr>
          <p:spPr>
            <a:xfrm>
              <a:off x="4806376" y="2061723"/>
              <a:ext cx="62046" cy="85406"/>
            </a:xfrm>
            <a:custGeom>
              <a:avLst/>
              <a:gdLst>
                <a:gd name="connsiteX0" fmla="*/ 0 w 62046"/>
                <a:gd name="connsiteY0" fmla="*/ 72293 h 85406"/>
                <a:gd name="connsiteX1" fmla="*/ 5894 w 62046"/>
                <a:gd name="connsiteY1" fmla="*/ 65020 h 85406"/>
                <a:gd name="connsiteX2" fmla="*/ 33020 w 62046"/>
                <a:gd name="connsiteY2" fmla="*/ 76910 h 85406"/>
                <a:gd name="connsiteX3" fmla="*/ 52033 w 62046"/>
                <a:gd name="connsiteY3" fmla="*/ 62490 h 85406"/>
                <a:gd name="connsiteX4" fmla="*/ 29724 w 62046"/>
                <a:gd name="connsiteY4" fmla="*/ 46868 h 85406"/>
                <a:gd name="connsiteX5" fmla="*/ 2852 w 62046"/>
                <a:gd name="connsiteY5" fmla="*/ 23530 h 85406"/>
                <a:gd name="connsiteX6" fmla="*/ 30548 w 62046"/>
                <a:gd name="connsiteY6" fmla="*/ 3 h 85406"/>
                <a:gd name="connsiteX7" fmla="*/ 59892 w 62046"/>
                <a:gd name="connsiteY7" fmla="*/ 11766 h 85406"/>
                <a:gd name="connsiteX8" fmla="*/ 54125 w 62046"/>
                <a:gd name="connsiteY8" fmla="*/ 19103 h 85406"/>
                <a:gd name="connsiteX9" fmla="*/ 30358 w 62046"/>
                <a:gd name="connsiteY9" fmla="*/ 8541 h 85406"/>
                <a:gd name="connsiteX10" fmla="*/ 12676 w 62046"/>
                <a:gd name="connsiteY10" fmla="*/ 22834 h 85406"/>
                <a:gd name="connsiteX11" fmla="*/ 34985 w 62046"/>
                <a:gd name="connsiteY11" fmla="*/ 37697 h 85406"/>
                <a:gd name="connsiteX12" fmla="*/ 62047 w 62046"/>
                <a:gd name="connsiteY12" fmla="*/ 61604 h 85406"/>
                <a:gd name="connsiteX13" fmla="*/ 32893 w 62046"/>
                <a:gd name="connsiteY13" fmla="*/ 85385 h 85406"/>
                <a:gd name="connsiteX14" fmla="*/ 0 w 62046"/>
                <a:gd name="connsiteY14" fmla="*/ 72293 h 8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46" h="85406">
                  <a:moveTo>
                    <a:pt x="0" y="72293"/>
                  </a:moveTo>
                  <a:lnTo>
                    <a:pt x="5894" y="65020"/>
                  </a:lnTo>
                  <a:cubicBezTo>
                    <a:pt x="12896" y="72560"/>
                    <a:pt x="22718" y="76865"/>
                    <a:pt x="33020" y="76910"/>
                  </a:cubicBezTo>
                  <a:cubicBezTo>
                    <a:pt x="45695" y="76910"/>
                    <a:pt x="52033" y="69889"/>
                    <a:pt x="52033" y="62490"/>
                  </a:cubicBezTo>
                  <a:cubicBezTo>
                    <a:pt x="52033" y="53698"/>
                    <a:pt x="44174" y="50220"/>
                    <a:pt x="29724" y="46868"/>
                  </a:cubicBezTo>
                  <a:cubicBezTo>
                    <a:pt x="13373" y="43073"/>
                    <a:pt x="2852" y="37824"/>
                    <a:pt x="2852" y="23530"/>
                  </a:cubicBezTo>
                  <a:cubicBezTo>
                    <a:pt x="2852" y="10312"/>
                    <a:pt x="14640" y="3"/>
                    <a:pt x="30548" y="3"/>
                  </a:cubicBezTo>
                  <a:cubicBezTo>
                    <a:pt x="41507" y="-121"/>
                    <a:pt x="52065" y="4112"/>
                    <a:pt x="59892" y="11766"/>
                  </a:cubicBezTo>
                  <a:lnTo>
                    <a:pt x="54125" y="19103"/>
                  </a:lnTo>
                  <a:cubicBezTo>
                    <a:pt x="47893" y="12615"/>
                    <a:pt x="39360" y="8822"/>
                    <a:pt x="30358" y="8541"/>
                  </a:cubicBezTo>
                  <a:cubicBezTo>
                    <a:pt x="21542" y="7691"/>
                    <a:pt x="13672" y="14052"/>
                    <a:pt x="12676" y="22834"/>
                  </a:cubicBezTo>
                  <a:cubicBezTo>
                    <a:pt x="12676" y="31373"/>
                    <a:pt x="20851" y="34345"/>
                    <a:pt x="34985" y="37697"/>
                  </a:cubicBezTo>
                  <a:cubicBezTo>
                    <a:pt x="50702" y="41429"/>
                    <a:pt x="62047" y="47058"/>
                    <a:pt x="62047" y="61604"/>
                  </a:cubicBezTo>
                  <a:cubicBezTo>
                    <a:pt x="62047" y="74696"/>
                    <a:pt x="52160" y="85385"/>
                    <a:pt x="32893" y="85385"/>
                  </a:cubicBezTo>
                  <a:cubicBezTo>
                    <a:pt x="20583" y="85766"/>
                    <a:pt x="8668" y="81024"/>
                    <a:pt x="0" y="72293"/>
                  </a:cubicBezTo>
                  <a:close/>
                </a:path>
              </a:pathLst>
            </a:custGeom>
            <a:solidFill>
              <a:schemeClr val="accent2"/>
            </a:solidFill>
            <a:ln w="6271" cap="flat">
              <a:noFill/>
              <a:prstDash val="solid"/>
              <a:miter/>
            </a:ln>
          </p:spPr>
          <p:txBody>
            <a:bodyPr rtlCol="0" anchor="ctr"/>
            <a:lstStyle/>
            <a:p>
              <a:endParaRPr lang="en-US"/>
            </a:p>
          </p:txBody>
        </p:sp>
        <p:sp>
          <p:nvSpPr>
            <p:cNvPr id="87" name="Picture Placeholder 86">
              <a:extLst>
                <a:ext uri="{FF2B5EF4-FFF2-40B4-BE49-F238E27FC236}">
                  <a16:creationId xmlns:a16="http://schemas.microsoft.com/office/drawing/2014/main" id="{BC5D6F73-1150-1947-96F9-79F02737EBCA}"/>
                </a:ext>
              </a:extLst>
            </p:cNvPr>
            <p:cNvSpPr/>
            <p:nvPr/>
          </p:nvSpPr>
          <p:spPr>
            <a:xfrm>
              <a:off x="4489613" y="1947440"/>
              <a:ext cx="602089" cy="600837"/>
            </a:xfrm>
            <a:custGeom>
              <a:avLst/>
              <a:gdLst>
                <a:gd name="connsiteX0" fmla="*/ 556077 w 602089"/>
                <a:gd name="connsiteY0" fmla="*/ 0 h 600837"/>
                <a:gd name="connsiteX1" fmla="*/ 45949 w 602089"/>
                <a:gd name="connsiteY1" fmla="*/ 0 h 600837"/>
                <a:gd name="connsiteX2" fmla="*/ 0 w 602089"/>
                <a:gd name="connsiteY2" fmla="*/ 45917 h 600837"/>
                <a:gd name="connsiteX3" fmla="*/ 0 w 602089"/>
                <a:gd name="connsiteY3" fmla="*/ 554984 h 600837"/>
                <a:gd name="connsiteX4" fmla="*/ 45949 w 602089"/>
                <a:gd name="connsiteY4" fmla="*/ 600837 h 600837"/>
                <a:gd name="connsiteX5" fmla="*/ 556077 w 602089"/>
                <a:gd name="connsiteY5" fmla="*/ 600837 h 600837"/>
                <a:gd name="connsiteX6" fmla="*/ 602089 w 602089"/>
                <a:gd name="connsiteY6" fmla="*/ 554984 h 600837"/>
                <a:gd name="connsiteX7" fmla="*/ 602089 w 602089"/>
                <a:gd name="connsiteY7" fmla="*/ 45917 h 600837"/>
                <a:gd name="connsiteX8" fmla="*/ 556077 w 602089"/>
                <a:gd name="connsiteY8" fmla="*/ 0 h 600837"/>
                <a:gd name="connsiteX9" fmla="*/ 556077 w 602089"/>
                <a:gd name="connsiteY9" fmla="*/ 585026 h 600837"/>
                <a:gd name="connsiteX10" fmla="*/ 45949 w 602089"/>
                <a:gd name="connsiteY10" fmla="*/ 585026 h 600837"/>
                <a:gd name="connsiteX11" fmla="*/ 15844 w 602089"/>
                <a:gd name="connsiteY11" fmla="*/ 554984 h 600837"/>
                <a:gd name="connsiteX12" fmla="*/ 15844 w 602089"/>
                <a:gd name="connsiteY12" fmla="*/ 45917 h 600837"/>
                <a:gd name="connsiteX13" fmla="*/ 45949 w 602089"/>
                <a:gd name="connsiteY13" fmla="*/ 15812 h 600837"/>
                <a:gd name="connsiteX14" fmla="*/ 556077 w 602089"/>
                <a:gd name="connsiteY14" fmla="*/ 15812 h 600837"/>
                <a:gd name="connsiteX15" fmla="*/ 586245 w 602089"/>
                <a:gd name="connsiteY15" fmla="*/ 45917 h 600837"/>
                <a:gd name="connsiteX16" fmla="*/ 586245 w 602089"/>
                <a:gd name="connsiteY16" fmla="*/ 292576 h 600837"/>
                <a:gd name="connsiteX17" fmla="*/ 51970 w 602089"/>
                <a:gd name="connsiteY17" fmla="*/ 292576 h 600837"/>
                <a:gd name="connsiteX18" fmla="*/ 51970 w 602089"/>
                <a:gd name="connsiteY18" fmla="*/ 308388 h 600837"/>
                <a:gd name="connsiteX19" fmla="*/ 586245 w 602089"/>
                <a:gd name="connsiteY19" fmla="*/ 308388 h 600837"/>
                <a:gd name="connsiteX20" fmla="*/ 586245 w 602089"/>
                <a:gd name="connsiteY20" fmla="*/ 555047 h 600837"/>
                <a:gd name="connsiteX21" fmla="*/ 556077 w 602089"/>
                <a:gd name="connsiteY21" fmla="*/ 58502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2089" h="600837">
                  <a:moveTo>
                    <a:pt x="556077" y="0"/>
                  </a:moveTo>
                  <a:lnTo>
                    <a:pt x="45949" y="0"/>
                  </a:lnTo>
                  <a:cubicBezTo>
                    <a:pt x="20562" y="35"/>
                    <a:pt x="0" y="20582"/>
                    <a:pt x="0" y="45917"/>
                  </a:cubicBezTo>
                  <a:lnTo>
                    <a:pt x="0" y="554984"/>
                  </a:lnTo>
                  <a:cubicBezTo>
                    <a:pt x="35" y="580295"/>
                    <a:pt x="20586" y="600799"/>
                    <a:pt x="45949" y="600837"/>
                  </a:cubicBezTo>
                  <a:lnTo>
                    <a:pt x="556077" y="600837"/>
                  </a:lnTo>
                  <a:cubicBezTo>
                    <a:pt x="581466" y="600837"/>
                    <a:pt x="602051" y="580320"/>
                    <a:pt x="602089" y="554984"/>
                  </a:cubicBezTo>
                  <a:lnTo>
                    <a:pt x="602089" y="45917"/>
                  </a:lnTo>
                  <a:cubicBezTo>
                    <a:pt x="602089" y="20557"/>
                    <a:pt x="581492" y="0"/>
                    <a:pt x="556077" y="0"/>
                  </a:cubicBezTo>
                  <a:close/>
                  <a:moveTo>
                    <a:pt x="556077" y="585026"/>
                  </a:moveTo>
                  <a:lnTo>
                    <a:pt x="45949" y="585026"/>
                  </a:lnTo>
                  <a:cubicBezTo>
                    <a:pt x="29322" y="585026"/>
                    <a:pt x="15844" y="571573"/>
                    <a:pt x="15844" y="554984"/>
                  </a:cubicBezTo>
                  <a:lnTo>
                    <a:pt x="15844" y="45917"/>
                  </a:lnTo>
                  <a:cubicBezTo>
                    <a:pt x="15844" y="29315"/>
                    <a:pt x="29312" y="15846"/>
                    <a:pt x="45949" y="15812"/>
                  </a:cubicBezTo>
                  <a:lnTo>
                    <a:pt x="556077" y="15812"/>
                  </a:lnTo>
                  <a:cubicBezTo>
                    <a:pt x="572739" y="15812"/>
                    <a:pt x="586245" y="29290"/>
                    <a:pt x="586245" y="45917"/>
                  </a:cubicBezTo>
                  <a:lnTo>
                    <a:pt x="586245" y="292576"/>
                  </a:lnTo>
                  <a:lnTo>
                    <a:pt x="51970" y="292576"/>
                  </a:lnTo>
                  <a:lnTo>
                    <a:pt x="51970" y="308388"/>
                  </a:lnTo>
                  <a:lnTo>
                    <a:pt x="586245" y="308388"/>
                  </a:lnTo>
                  <a:lnTo>
                    <a:pt x="586245" y="555047"/>
                  </a:lnTo>
                  <a:cubicBezTo>
                    <a:pt x="586175" y="571624"/>
                    <a:pt x="572688" y="585026"/>
                    <a:pt x="556077" y="585026"/>
                  </a:cubicBezTo>
                  <a:close/>
                </a:path>
              </a:pathLst>
            </a:custGeom>
            <a:solidFill>
              <a:schemeClr val="accent2"/>
            </a:solidFill>
            <a:ln w="6271" cap="flat">
              <a:noFill/>
              <a:prstDash val="solid"/>
              <a:miter/>
            </a:ln>
          </p:spPr>
          <p:txBody>
            <a:bodyPr rtlCol="0" anchor="ctr"/>
            <a:lstStyle/>
            <a:p>
              <a:endParaRPr lang="en-US"/>
            </a:p>
          </p:txBody>
        </p:sp>
      </p:grpSp>
      <p:grpSp>
        <p:nvGrpSpPr>
          <p:cNvPr id="88" name="Group 87" descr="Application Compatibility&#10;">
            <a:extLst>
              <a:ext uri="{FF2B5EF4-FFF2-40B4-BE49-F238E27FC236}">
                <a16:creationId xmlns:a16="http://schemas.microsoft.com/office/drawing/2014/main" id="{AF74F368-73FD-3C41-A04E-F7C84DBE56EB}"/>
              </a:ext>
            </a:extLst>
          </p:cNvPr>
          <p:cNvGrpSpPr/>
          <p:nvPr/>
        </p:nvGrpSpPr>
        <p:grpSpPr>
          <a:xfrm>
            <a:off x="8722124" y="1748867"/>
            <a:ext cx="420610" cy="454763"/>
            <a:chOff x="8446849" y="724811"/>
            <a:chExt cx="587175" cy="589033"/>
          </a:xfrm>
        </p:grpSpPr>
        <p:sp>
          <p:nvSpPr>
            <p:cNvPr id="89" name="Picture Placeholder 82">
              <a:extLst>
                <a:ext uri="{FF2B5EF4-FFF2-40B4-BE49-F238E27FC236}">
                  <a16:creationId xmlns:a16="http://schemas.microsoft.com/office/drawing/2014/main" id="{47931170-E302-4B4E-81B3-30D856557C12}"/>
                </a:ext>
              </a:extLst>
            </p:cNvPr>
            <p:cNvSpPr/>
            <p:nvPr/>
          </p:nvSpPr>
          <p:spPr>
            <a:xfrm>
              <a:off x="8522681" y="1131062"/>
              <a:ext cx="65522" cy="65279"/>
            </a:xfrm>
            <a:custGeom>
              <a:avLst/>
              <a:gdLst>
                <a:gd name="connsiteX0" fmla="*/ 50913 w 65522"/>
                <a:gd name="connsiteY0" fmla="*/ 50449 h 65279"/>
                <a:gd name="connsiteX1" fmla="*/ 14610 w 65522"/>
                <a:gd name="connsiteY1" fmla="*/ 50449 h 65279"/>
                <a:gd name="connsiteX2" fmla="*/ 8285 w 65522"/>
                <a:gd name="connsiteY2" fmla="*/ 65279 h 65279"/>
                <a:gd name="connsiteX3" fmla="*/ 0 w 65522"/>
                <a:gd name="connsiteY3" fmla="*/ 65279 h 65279"/>
                <a:gd name="connsiteX4" fmla="*/ 28714 w 65522"/>
                <a:gd name="connsiteY4" fmla="*/ 0 h 65279"/>
                <a:gd name="connsiteX5" fmla="*/ 36746 w 65522"/>
                <a:gd name="connsiteY5" fmla="*/ 0 h 65279"/>
                <a:gd name="connsiteX6" fmla="*/ 65523 w 65522"/>
                <a:gd name="connsiteY6" fmla="*/ 65279 h 65279"/>
                <a:gd name="connsiteX7" fmla="*/ 57617 w 65522"/>
                <a:gd name="connsiteY7" fmla="*/ 65279 h 65279"/>
                <a:gd name="connsiteX8" fmla="*/ 47877 w 65522"/>
                <a:gd name="connsiteY8" fmla="*/ 43414 h 65279"/>
                <a:gd name="connsiteX9" fmla="*/ 32761 w 65522"/>
                <a:gd name="connsiteY9" fmla="*/ 9126 h 65279"/>
                <a:gd name="connsiteX10" fmla="*/ 17646 w 65522"/>
                <a:gd name="connsiteY10" fmla="*/ 4341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279">
                  <a:moveTo>
                    <a:pt x="50913" y="50449"/>
                  </a:moveTo>
                  <a:lnTo>
                    <a:pt x="14610" y="50449"/>
                  </a:lnTo>
                  <a:lnTo>
                    <a:pt x="8285" y="65279"/>
                  </a:lnTo>
                  <a:lnTo>
                    <a:pt x="0" y="65279"/>
                  </a:lnTo>
                  <a:lnTo>
                    <a:pt x="28714" y="0"/>
                  </a:lnTo>
                  <a:lnTo>
                    <a:pt x="36746" y="0"/>
                  </a:lnTo>
                  <a:lnTo>
                    <a:pt x="65523" y="65279"/>
                  </a:lnTo>
                  <a:lnTo>
                    <a:pt x="57617" y="65279"/>
                  </a:lnTo>
                  <a:close/>
                  <a:moveTo>
                    <a:pt x="47877" y="43414"/>
                  </a:moveTo>
                  <a:lnTo>
                    <a:pt x="32761" y="9126"/>
                  </a:lnTo>
                  <a:lnTo>
                    <a:pt x="17646" y="43414"/>
                  </a:lnTo>
                  <a:close/>
                </a:path>
              </a:pathLst>
            </a:custGeom>
            <a:solidFill>
              <a:schemeClr val="accent2"/>
            </a:solidFill>
            <a:ln w="6271" cap="flat">
              <a:noFill/>
              <a:prstDash val="solid"/>
              <a:miter/>
            </a:ln>
          </p:spPr>
          <p:txBody>
            <a:bodyPr rtlCol="0" anchor="ctr"/>
            <a:lstStyle/>
            <a:p>
              <a:endParaRPr lang="en-US"/>
            </a:p>
          </p:txBody>
        </p:sp>
        <p:sp>
          <p:nvSpPr>
            <p:cNvPr id="90" name="Picture Placeholder 82">
              <a:extLst>
                <a:ext uri="{FF2B5EF4-FFF2-40B4-BE49-F238E27FC236}">
                  <a16:creationId xmlns:a16="http://schemas.microsoft.com/office/drawing/2014/main" id="{47931170-E302-4B4E-81B3-30D856557C12}"/>
                </a:ext>
              </a:extLst>
            </p:cNvPr>
            <p:cNvSpPr/>
            <p:nvPr/>
          </p:nvSpPr>
          <p:spPr>
            <a:xfrm>
              <a:off x="8601549"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172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671" y="7035"/>
                    <a:pt x="25172"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1" name="Picture Placeholder 82">
              <a:extLst>
                <a:ext uri="{FF2B5EF4-FFF2-40B4-BE49-F238E27FC236}">
                  <a16:creationId xmlns:a16="http://schemas.microsoft.com/office/drawing/2014/main" id="{47931170-E302-4B4E-81B3-30D856557C12}"/>
                </a:ext>
              </a:extLst>
            </p:cNvPr>
            <p:cNvSpPr/>
            <p:nvPr/>
          </p:nvSpPr>
          <p:spPr>
            <a:xfrm>
              <a:off x="8665490"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298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924" y="7035"/>
                    <a:pt x="25298"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2" name="Picture Placeholder 82">
              <a:extLst>
                <a:ext uri="{FF2B5EF4-FFF2-40B4-BE49-F238E27FC236}">
                  <a16:creationId xmlns:a16="http://schemas.microsoft.com/office/drawing/2014/main" id="{47931170-E302-4B4E-81B3-30D856557C12}"/>
                </a:ext>
              </a:extLst>
            </p:cNvPr>
            <p:cNvSpPr/>
            <p:nvPr/>
          </p:nvSpPr>
          <p:spPr>
            <a:xfrm>
              <a:off x="8761940" y="839334"/>
              <a:ext cx="65522" cy="65342"/>
            </a:xfrm>
            <a:custGeom>
              <a:avLst/>
              <a:gdLst>
                <a:gd name="connsiteX0" fmla="*/ 50913 w 65522"/>
                <a:gd name="connsiteY0" fmla="*/ 50512 h 65342"/>
                <a:gd name="connsiteX1" fmla="*/ 14420 w 65522"/>
                <a:gd name="connsiteY1" fmla="*/ 50512 h 65342"/>
                <a:gd name="connsiteX2" fmla="*/ 8095 w 65522"/>
                <a:gd name="connsiteY2" fmla="*/ 65343 h 65342"/>
                <a:gd name="connsiteX3" fmla="*/ 0 w 65522"/>
                <a:gd name="connsiteY3" fmla="*/ 65343 h 65342"/>
                <a:gd name="connsiteX4" fmla="*/ 28714 w 65522"/>
                <a:gd name="connsiteY4" fmla="*/ 0 h 65342"/>
                <a:gd name="connsiteX5" fmla="*/ 36809 w 65522"/>
                <a:gd name="connsiteY5" fmla="*/ 0 h 65342"/>
                <a:gd name="connsiteX6" fmla="*/ 65523 w 65522"/>
                <a:gd name="connsiteY6" fmla="*/ 65343 h 65342"/>
                <a:gd name="connsiteX7" fmla="*/ 57491 w 65522"/>
                <a:gd name="connsiteY7" fmla="*/ 65343 h 65342"/>
                <a:gd name="connsiteX8" fmla="*/ 47877 w 65522"/>
                <a:gd name="connsiteY8" fmla="*/ 43477 h 65342"/>
                <a:gd name="connsiteX9" fmla="*/ 32825 w 65522"/>
                <a:gd name="connsiteY9" fmla="*/ 9126 h 65342"/>
                <a:gd name="connsiteX10" fmla="*/ 17646 w 65522"/>
                <a:gd name="connsiteY10" fmla="*/ 43477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342">
                  <a:moveTo>
                    <a:pt x="50913" y="50512"/>
                  </a:moveTo>
                  <a:lnTo>
                    <a:pt x="14420" y="50512"/>
                  </a:lnTo>
                  <a:lnTo>
                    <a:pt x="8095" y="65343"/>
                  </a:lnTo>
                  <a:lnTo>
                    <a:pt x="0" y="65343"/>
                  </a:lnTo>
                  <a:lnTo>
                    <a:pt x="28714" y="0"/>
                  </a:lnTo>
                  <a:lnTo>
                    <a:pt x="36809" y="0"/>
                  </a:lnTo>
                  <a:lnTo>
                    <a:pt x="65523" y="65343"/>
                  </a:lnTo>
                  <a:lnTo>
                    <a:pt x="57491" y="65343"/>
                  </a:lnTo>
                  <a:close/>
                  <a:moveTo>
                    <a:pt x="47877" y="43477"/>
                  </a:moveTo>
                  <a:lnTo>
                    <a:pt x="32825" y="9126"/>
                  </a:lnTo>
                  <a:lnTo>
                    <a:pt x="17646" y="43477"/>
                  </a:lnTo>
                  <a:close/>
                </a:path>
              </a:pathLst>
            </a:custGeom>
            <a:solidFill>
              <a:schemeClr val="accent2"/>
            </a:solidFill>
            <a:ln w="6271" cap="flat">
              <a:noFill/>
              <a:prstDash val="solid"/>
              <a:miter/>
            </a:ln>
          </p:spPr>
          <p:txBody>
            <a:bodyPr rtlCol="0" anchor="ctr"/>
            <a:lstStyle/>
            <a:p>
              <a:endParaRPr lang="en-US"/>
            </a:p>
          </p:txBody>
        </p:sp>
        <p:sp>
          <p:nvSpPr>
            <p:cNvPr id="93" name="Picture Placeholder 82">
              <a:extLst>
                <a:ext uri="{FF2B5EF4-FFF2-40B4-BE49-F238E27FC236}">
                  <a16:creationId xmlns:a16="http://schemas.microsoft.com/office/drawing/2014/main" id="{47931170-E302-4B4E-81B3-30D856557C12}"/>
                </a:ext>
              </a:extLst>
            </p:cNvPr>
            <p:cNvSpPr/>
            <p:nvPr/>
          </p:nvSpPr>
          <p:spPr>
            <a:xfrm>
              <a:off x="8840871"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298 w 50470"/>
                <a:gd name="connsiteY9" fmla="*/ 7035 h 65596"/>
                <a:gd name="connsiteX10" fmla="*/ 7590 w 50470"/>
                <a:gd name="connsiteY10" fmla="*/ 7035 h 65596"/>
                <a:gd name="connsiteX11" fmla="*/ 759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24" y="7035"/>
                    <a:pt x="25298" y="7035"/>
                  </a:cubicBezTo>
                  <a:lnTo>
                    <a:pt x="7590" y="7035"/>
                  </a:lnTo>
                  <a:lnTo>
                    <a:pt x="7590" y="34794"/>
                  </a:lnTo>
                  <a:close/>
                </a:path>
              </a:pathLst>
            </a:custGeom>
            <a:solidFill>
              <a:schemeClr val="accent2"/>
            </a:solidFill>
            <a:ln w="6271" cap="flat">
              <a:noFill/>
              <a:prstDash val="solid"/>
              <a:miter/>
            </a:ln>
          </p:spPr>
          <p:txBody>
            <a:bodyPr rtlCol="0" anchor="ctr"/>
            <a:lstStyle/>
            <a:p>
              <a:endParaRPr lang="en-US"/>
            </a:p>
          </p:txBody>
        </p:sp>
        <p:sp>
          <p:nvSpPr>
            <p:cNvPr id="94" name="Picture Placeholder 82">
              <a:extLst>
                <a:ext uri="{FF2B5EF4-FFF2-40B4-BE49-F238E27FC236}">
                  <a16:creationId xmlns:a16="http://schemas.microsoft.com/office/drawing/2014/main" id="{47931170-E302-4B4E-81B3-30D856557C12}"/>
                </a:ext>
              </a:extLst>
            </p:cNvPr>
            <p:cNvSpPr/>
            <p:nvPr/>
          </p:nvSpPr>
          <p:spPr>
            <a:xfrm>
              <a:off x="8904813"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109 w 50470"/>
                <a:gd name="connsiteY9" fmla="*/ 7035 h 65596"/>
                <a:gd name="connsiteX10" fmla="*/ 7400 w 50470"/>
                <a:gd name="connsiteY10" fmla="*/ 7035 h 65596"/>
                <a:gd name="connsiteX11" fmla="*/ 740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87" y="7035"/>
                    <a:pt x="25109"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5" name="Picture Placeholder 82">
              <a:extLst>
                <a:ext uri="{FF2B5EF4-FFF2-40B4-BE49-F238E27FC236}">
                  <a16:creationId xmlns:a16="http://schemas.microsoft.com/office/drawing/2014/main" id="{47931170-E302-4B4E-81B3-30D856557C12}"/>
                </a:ext>
              </a:extLst>
            </p:cNvPr>
            <p:cNvSpPr/>
            <p:nvPr/>
          </p:nvSpPr>
          <p:spPr>
            <a:xfrm>
              <a:off x="8686172" y="724811"/>
              <a:ext cx="347852" cy="348641"/>
            </a:xfrm>
            <a:custGeom>
              <a:avLst/>
              <a:gdLst>
                <a:gd name="connsiteX0" fmla="*/ 316926 w 347852"/>
                <a:gd name="connsiteY0" fmla="*/ 254 h 348641"/>
                <a:gd name="connsiteX1" fmla="*/ 253680 w 347852"/>
                <a:gd name="connsiteY1" fmla="*/ 254 h 348641"/>
                <a:gd name="connsiteX2" fmla="*/ 253680 w 347852"/>
                <a:gd name="connsiteY2" fmla="*/ 16098 h 348641"/>
                <a:gd name="connsiteX3" fmla="*/ 316926 w 347852"/>
                <a:gd name="connsiteY3" fmla="*/ 16098 h 348641"/>
                <a:gd name="connsiteX4" fmla="*/ 316926 w 347852"/>
                <a:gd name="connsiteY4" fmla="*/ 254 h 348641"/>
                <a:gd name="connsiteX5" fmla="*/ 222057 w 347852"/>
                <a:gd name="connsiteY5" fmla="*/ 254 h 348641"/>
                <a:gd name="connsiteX6" fmla="*/ 158811 w 347852"/>
                <a:gd name="connsiteY6" fmla="*/ 254 h 348641"/>
                <a:gd name="connsiteX7" fmla="*/ 158811 w 347852"/>
                <a:gd name="connsiteY7" fmla="*/ 16098 h 348641"/>
                <a:gd name="connsiteX8" fmla="*/ 222057 w 347852"/>
                <a:gd name="connsiteY8" fmla="*/ 16098 h 348641"/>
                <a:gd name="connsiteX9" fmla="*/ 222057 w 347852"/>
                <a:gd name="connsiteY9" fmla="*/ 254 h 348641"/>
                <a:gd name="connsiteX10" fmla="*/ 127188 w 347852"/>
                <a:gd name="connsiteY10" fmla="*/ 254 h 348641"/>
                <a:gd name="connsiteX11" fmla="*/ 63942 w 347852"/>
                <a:gd name="connsiteY11" fmla="*/ 254 h 348641"/>
                <a:gd name="connsiteX12" fmla="*/ 63942 w 347852"/>
                <a:gd name="connsiteY12" fmla="*/ 16098 h 348641"/>
                <a:gd name="connsiteX13" fmla="*/ 127188 w 347852"/>
                <a:gd name="connsiteY13" fmla="*/ 16098 h 348641"/>
                <a:gd name="connsiteX14" fmla="*/ 127188 w 347852"/>
                <a:gd name="connsiteY14" fmla="*/ 254 h 348641"/>
                <a:gd name="connsiteX15" fmla="*/ 32319 w 347852"/>
                <a:gd name="connsiteY15" fmla="*/ 254 h 348641"/>
                <a:gd name="connsiteX16" fmla="*/ 30864 w 347852"/>
                <a:gd name="connsiteY16" fmla="*/ 254 h 348641"/>
                <a:gd name="connsiteX17" fmla="*/ 0 w 347852"/>
                <a:gd name="connsiteY17" fmla="*/ 31182 h 348641"/>
                <a:gd name="connsiteX18" fmla="*/ 0 w 347852"/>
                <a:gd name="connsiteY18" fmla="*/ 31245 h 348641"/>
                <a:gd name="connsiteX19" fmla="*/ 0 w 347852"/>
                <a:gd name="connsiteY19" fmla="*/ 44555 h 348641"/>
                <a:gd name="connsiteX20" fmla="*/ 15812 w 347852"/>
                <a:gd name="connsiteY20" fmla="*/ 44555 h 348641"/>
                <a:gd name="connsiteX21" fmla="*/ 15812 w 347852"/>
                <a:gd name="connsiteY21" fmla="*/ 31245 h 348641"/>
                <a:gd name="connsiteX22" fmla="*/ 30864 w 347852"/>
                <a:gd name="connsiteY22" fmla="*/ 16098 h 348641"/>
                <a:gd name="connsiteX23" fmla="*/ 32319 w 347852"/>
                <a:gd name="connsiteY23" fmla="*/ 16098 h 348641"/>
                <a:gd name="connsiteX24" fmla="*/ 32319 w 347852"/>
                <a:gd name="connsiteY24" fmla="*/ 254 h 348641"/>
                <a:gd name="connsiteX25" fmla="*/ 15812 w 347852"/>
                <a:gd name="connsiteY25" fmla="*/ 76307 h 348641"/>
                <a:gd name="connsiteX26" fmla="*/ 0 w 347852"/>
                <a:gd name="connsiteY26" fmla="*/ 76307 h 348641"/>
                <a:gd name="connsiteX27" fmla="*/ 0 w 347852"/>
                <a:gd name="connsiteY27" fmla="*/ 139685 h 348641"/>
                <a:gd name="connsiteX28" fmla="*/ 15812 w 347852"/>
                <a:gd name="connsiteY28" fmla="*/ 139685 h 348641"/>
                <a:gd name="connsiteX29" fmla="*/ 15812 w 347852"/>
                <a:gd name="connsiteY29" fmla="*/ 76307 h 348641"/>
                <a:gd name="connsiteX30" fmla="*/ 15812 w 347852"/>
                <a:gd name="connsiteY30" fmla="*/ 171374 h 348641"/>
                <a:gd name="connsiteX31" fmla="*/ 0 w 347852"/>
                <a:gd name="connsiteY31" fmla="*/ 171374 h 348641"/>
                <a:gd name="connsiteX32" fmla="*/ 0 w 347852"/>
                <a:gd name="connsiteY32" fmla="*/ 234751 h 348641"/>
                <a:gd name="connsiteX33" fmla="*/ 15812 w 347852"/>
                <a:gd name="connsiteY33" fmla="*/ 234751 h 348641"/>
                <a:gd name="connsiteX34" fmla="*/ 15812 w 347852"/>
                <a:gd name="connsiteY34" fmla="*/ 171374 h 348641"/>
                <a:gd name="connsiteX35" fmla="*/ 15812 w 347852"/>
                <a:gd name="connsiteY35" fmla="*/ 266440 h 348641"/>
                <a:gd name="connsiteX36" fmla="*/ 0 w 347852"/>
                <a:gd name="connsiteY36" fmla="*/ 266440 h 348641"/>
                <a:gd name="connsiteX37" fmla="*/ 0 w 347852"/>
                <a:gd name="connsiteY37" fmla="*/ 317903 h 348641"/>
                <a:gd name="connsiteX38" fmla="*/ 0 w 347852"/>
                <a:gd name="connsiteY38" fmla="*/ 317903 h 348641"/>
                <a:gd name="connsiteX39" fmla="*/ 0 w 347852"/>
                <a:gd name="connsiteY39" fmla="*/ 317903 h 348641"/>
                <a:gd name="connsiteX40" fmla="*/ 0 w 347852"/>
                <a:gd name="connsiteY40" fmla="*/ 317903 h 348641"/>
                <a:gd name="connsiteX41" fmla="*/ 0 w 347852"/>
                <a:gd name="connsiteY41" fmla="*/ 321389 h 348641"/>
                <a:gd name="connsiteX42" fmla="*/ 0 w 347852"/>
                <a:gd name="connsiteY42" fmla="*/ 321389 h 348641"/>
                <a:gd name="connsiteX43" fmla="*/ 0 w 347852"/>
                <a:gd name="connsiteY43" fmla="*/ 322086 h 348641"/>
                <a:gd name="connsiteX44" fmla="*/ 0 w 347852"/>
                <a:gd name="connsiteY44" fmla="*/ 322086 h 348641"/>
                <a:gd name="connsiteX45" fmla="*/ 1834 w 347852"/>
                <a:gd name="connsiteY45" fmla="*/ 328424 h 348641"/>
                <a:gd name="connsiteX46" fmla="*/ 16507 w 347852"/>
                <a:gd name="connsiteY46" fmla="*/ 322530 h 348641"/>
                <a:gd name="connsiteX47" fmla="*/ 15432 w 347852"/>
                <a:gd name="connsiteY47" fmla="*/ 316826 h 348641"/>
                <a:gd name="connsiteX48" fmla="*/ 15432 w 347852"/>
                <a:gd name="connsiteY48" fmla="*/ 266377 h 348641"/>
                <a:gd name="connsiteX49" fmla="*/ 23844 w 347852"/>
                <a:gd name="connsiteY49" fmla="*/ 332797 h 348641"/>
                <a:gd name="connsiteX50" fmla="*/ 21251 w 347852"/>
                <a:gd name="connsiteY50" fmla="*/ 348451 h 348641"/>
                <a:gd name="connsiteX51" fmla="*/ 84497 w 347852"/>
                <a:gd name="connsiteY51" fmla="*/ 348451 h 348641"/>
                <a:gd name="connsiteX52" fmla="*/ 84497 w 347852"/>
                <a:gd name="connsiteY52" fmla="*/ 332607 h 348641"/>
                <a:gd name="connsiteX53" fmla="*/ 26310 w 347852"/>
                <a:gd name="connsiteY53" fmla="*/ 332607 h 348641"/>
                <a:gd name="connsiteX54" fmla="*/ 23844 w 347852"/>
                <a:gd name="connsiteY54" fmla="*/ 332607 h 348641"/>
                <a:gd name="connsiteX55" fmla="*/ 183919 w 347852"/>
                <a:gd name="connsiteY55" fmla="*/ 332797 h 348641"/>
                <a:gd name="connsiteX56" fmla="*/ 120673 w 347852"/>
                <a:gd name="connsiteY56" fmla="*/ 332797 h 348641"/>
                <a:gd name="connsiteX57" fmla="*/ 120673 w 347852"/>
                <a:gd name="connsiteY57" fmla="*/ 348641 h 348641"/>
                <a:gd name="connsiteX58" fmla="*/ 183919 w 347852"/>
                <a:gd name="connsiteY58" fmla="*/ 348641 h 348641"/>
                <a:gd name="connsiteX59" fmla="*/ 183919 w 347852"/>
                <a:gd name="connsiteY59" fmla="*/ 332797 h 348641"/>
                <a:gd name="connsiteX60" fmla="*/ 278788 w 347852"/>
                <a:gd name="connsiteY60" fmla="*/ 332797 h 348641"/>
                <a:gd name="connsiteX61" fmla="*/ 215542 w 347852"/>
                <a:gd name="connsiteY61" fmla="*/ 332797 h 348641"/>
                <a:gd name="connsiteX62" fmla="*/ 215542 w 347852"/>
                <a:gd name="connsiteY62" fmla="*/ 348641 h 348641"/>
                <a:gd name="connsiteX63" fmla="*/ 278788 w 347852"/>
                <a:gd name="connsiteY63" fmla="*/ 348641 h 348641"/>
                <a:gd name="connsiteX64" fmla="*/ 278788 w 347852"/>
                <a:gd name="connsiteY64" fmla="*/ 332797 h 348641"/>
                <a:gd name="connsiteX65" fmla="*/ 347853 w 347852"/>
                <a:gd name="connsiteY65" fmla="*/ 309474 h 348641"/>
                <a:gd name="connsiteX66" fmla="*/ 332041 w 347852"/>
                <a:gd name="connsiteY66" fmla="*/ 309474 h 348641"/>
                <a:gd name="connsiteX67" fmla="*/ 332041 w 347852"/>
                <a:gd name="connsiteY67" fmla="*/ 317650 h 348641"/>
                <a:gd name="connsiteX68" fmla="*/ 316926 w 347852"/>
                <a:gd name="connsiteY68" fmla="*/ 332797 h 348641"/>
                <a:gd name="connsiteX69" fmla="*/ 310601 w 347852"/>
                <a:gd name="connsiteY69" fmla="*/ 332797 h 348641"/>
                <a:gd name="connsiteX70" fmla="*/ 310601 w 347852"/>
                <a:gd name="connsiteY70" fmla="*/ 348641 h 348641"/>
                <a:gd name="connsiteX71" fmla="*/ 316926 w 347852"/>
                <a:gd name="connsiteY71" fmla="*/ 348641 h 348641"/>
                <a:gd name="connsiteX72" fmla="*/ 347853 w 347852"/>
                <a:gd name="connsiteY72" fmla="*/ 317650 h 348641"/>
                <a:gd name="connsiteX73" fmla="*/ 347853 w 347852"/>
                <a:gd name="connsiteY73" fmla="*/ 309664 h 348641"/>
                <a:gd name="connsiteX74" fmla="*/ 347853 w 347852"/>
                <a:gd name="connsiteY74" fmla="*/ 214407 h 348641"/>
                <a:gd name="connsiteX75" fmla="*/ 332041 w 347852"/>
                <a:gd name="connsiteY75" fmla="*/ 214407 h 348641"/>
                <a:gd name="connsiteX76" fmla="*/ 332041 w 347852"/>
                <a:gd name="connsiteY76" fmla="*/ 277785 h 348641"/>
                <a:gd name="connsiteX77" fmla="*/ 347853 w 347852"/>
                <a:gd name="connsiteY77" fmla="*/ 277785 h 348641"/>
                <a:gd name="connsiteX78" fmla="*/ 347853 w 347852"/>
                <a:gd name="connsiteY78" fmla="*/ 214407 h 348641"/>
                <a:gd name="connsiteX79" fmla="*/ 347853 w 347852"/>
                <a:gd name="connsiteY79" fmla="*/ 119340 h 348641"/>
                <a:gd name="connsiteX80" fmla="*/ 332041 w 347852"/>
                <a:gd name="connsiteY80" fmla="*/ 119340 h 348641"/>
                <a:gd name="connsiteX81" fmla="*/ 332041 w 347852"/>
                <a:gd name="connsiteY81" fmla="*/ 182718 h 348641"/>
                <a:gd name="connsiteX82" fmla="*/ 347853 w 347852"/>
                <a:gd name="connsiteY82" fmla="*/ 182718 h 348641"/>
                <a:gd name="connsiteX83" fmla="*/ 347853 w 347852"/>
                <a:gd name="connsiteY83" fmla="*/ 119340 h 348641"/>
                <a:gd name="connsiteX84" fmla="*/ 347094 w 347852"/>
                <a:gd name="connsiteY84" fmla="*/ 24274 h 348641"/>
                <a:gd name="connsiteX85" fmla="*/ 331662 w 347852"/>
                <a:gd name="connsiteY85" fmla="*/ 27696 h 348641"/>
                <a:gd name="connsiteX86" fmla="*/ 332041 w 347852"/>
                <a:gd name="connsiteY86" fmla="*/ 30992 h 348641"/>
                <a:gd name="connsiteX87" fmla="*/ 332041 w 347852"/>
                <a:gd name="connsiteY87" fmla="*/ 87588 h 348641"/>
                <a:gd name="connsiteX88" fmla="*/ 347853 w 347852"/>
                <a:gd name="connsiteY88" fmla="*/ 87588 h 348641"/>
                <a:gd name="connsiteX89" fmla="*/ 347853 w 347852"/>
                <a:gd name="connsiteY89" fmla="*/ 31245 h 348641"/>
                <a:gd name="connsiteX90" fmla="*/ 347853 w 347852"/>
                <a:gd name="connsiteY90" fmla="*/ 31245 h 348641"/>
                <a:gd name="connsiteX91" fmla="*/ 347410 w 347852"/>
                <a:gd name="connsiteY91" fmla="*/ 28076 h 348641"/>
                <a:gd name="connsiteX92" fmla="*/ 347410 w 347852"/>
                <a:gd name="connsiteY92" fmla="*/ 28076 h 348641"/>
                <a:gd name="connsiteX93" fmla="*/ 316926 w 347852"/>
                <a:gd name="connsiteY93" fmla="*/ 0 h 348641"/>
                <a:gd name="connsiteX94" fmla="*/ 316926 w 347852"/>
                <a:gd name="connsiteY94" fmla="*/ 15844 h 348641"/>
                <a:gd name="connsiteX95" fmla="*/ 321796 w 347852"/>
                <a:gd name="connsiteY95" fmla="*/ 16668 h 348641"/>
                <a:gd name="connsiteX96" fmla="*/ 326919 w 347852"/>
                <a:gd name="connsiteY96" fmla="*/ 1648 h 348641"/>
                <a:gd name="connsiteX97" fmla="*/ 319709 w 347852"/>
                <a:gd name="connsiteY97" fmla="*/ 127 h 348641"/>
                <a:gd name="connsiteX98" fmla="*/ 316926 w 347852"/>
                <a:gd name="connsiteY98" fmla="*/ 127 h 34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7852" h="348641">
                  <a:moveTo>
                    <a:pt x="316926" y="254"/>
                  </a:moveTo>
                  <a:lnTo>
                    <a:pt x="253680" y="254"/>
                  </a:lnTo>
                  <a:lnTo>
                    <a:pt x="253680" y="16098"/>
                  </a:lnTo>
                  <a:lnTo>
                    <a:pt x="316926" y="16098"/>
                  </a:lnTo>
                  <a:lnTo>
                    <a:pt x="316926" y="254"/>
                  </a:lnTo>
                  <a:close/>
                  <a:moveTo>
                    <a:pt x="222057" y="254"/>
                  </a:moveTo>
                  <a:lnTo>
                    <a:pt x="158811" y="254"/>
                  </a:lnTo>
                  <a:lnTo>
                    <a:pt x="158811" y="16098"/>
                  </a:lnTo>
                  <a:lnTo>
                    <a:pt x="222057" y="16098"/>
                  </a:lnTo>
                  <a:lnTo>
                    <a:pt x="222057" y="254"/>
                  </a:lnTo>
                  <a:close/>
                  <a:moveTo>
                    <a:pt x="127188" y="254"/>
                  </a:moveTo>
                  <a:lnTo>
                    <a:pt x="63942" y="254"/>
                  </a:lnTo>
                  <a:lnTo>
                    <a:pt x="63942" y="16098"/>
                  </a:lnTo>
                  <a:lnTo>
                    <a:pt x="127188" y="16098"/>
                  </a:lnTo>
                  <a:lnTo>
                    <a:pt x="127188" y="254"/>
                  </a:lnTo>
                  <a:close/>
                  <a:moveTo>
                    <a:pt x="32319" y="254"/>
                  </a:moveTo>
                  <a:lnTo>
                    <a:pt x="30864" y="254"/>
                  </a:lnTo>
                  <a:cubicBezTo>
                    <a:pt x="13819" y="254"/>
                    <a:pt x="0" y="14100"/>
                    <a:pt x="0" y="31182"/>
                  </a:cubicBezTo>
                  <a:cubicBezTo>
                    <a:pt x="0" y="31203"/>
                    <a:pt x="0" y="31224"/>
                    <a:pt x="0" y="31245"/>
                  </a:cubicBezTo>
                  <a:lnTo>
                    <a:pt x="0" y="44555"/>
                  </a:lnTo>
                  <a:lnTo>
                    <a:pt x="15812" y="44555"/>
                  </a:lnTo>
                  <a:lnTo>
                    <a:pt x="15812" y="31245"/>
                  </a:lnTo>
                  <a:cubicBezTo>
                    <a:pt x="15812" y="22904"/>
                    <a:pt x="22540" y="16133"/>
                    <a:pt x="30864" y="16098"/>
                  </a:cubicBezTo>
                  <a:lnTo>
                    <a:pt x="32319" y="16098"/>
                  </a:lnTo>
                  <a:lnTo>
                    <a:pt x="32319" y="254"/>
                  </a:lnTo>
                  <a:close/>
                  <a:moveTo>
                    <a:pt x="15812" y="76307"/>
                  </a:moveTo>
                  <a:lnTo>
                    <a:pt x="0" y="76307"/>
                  </a:lnTo>
                  <a:lnTo>
                    <a:pt x="0" y="139685"/>
                  </a:lnTo>
                  <a:lnTo>
                    <a:pt x="15812" y="139685"/>
                  </a:lnTo>
                  <a:lnTo>
                    <a:pt x="15812" y="76307"/>
                  </a:lnTo>
                  <a:close/>
                  <a:moveTo>
                    <a:pt x="15812" y="171374"/>
                  </a:moveTo>
                  <a:lnTo>
                    <a:pt x="0" y="171374"/>
                  </a:lnTo>
                  <a:lnTo>
                    <a:pt x="0" y="234751"/>
                  </a:lnTo>
                  <a:lnTo>
                    <a:pt x="15812" y="234751"/>
                  </a:lnTo>
                  <a:lnTo>
                    <a:pt x="15812" y="171374"/>
                  </a:lnTo>
                  <a:close/>
                  <a:moveTo>
                    <a:pt x="15812" y="266440"/>
                  </a:moveTo>
                  <a:lnTo>
                    <a:pt x="0" y="266440"/>
                  </a:lnTo>
                  <a:lnTo>
                    <a:pt x="0" y="317903"/>
                  </a:lnTo>
                  <a:lnTo>
                    <a:pt x="0" y="317903"/>
                  </a:lnTo>
                  <a:lnTo>
                    <a:pt x="0" y="317903"/>
                  </a:lnTo>
                  <a:lnTo>
                    <a:pt x="0" y="317903"/>
                  </a:lnTo>
                  <a:lnTo>
                    <a:pt x="0" y="321389"/>
                  </a:lnTo>
                  <a:lnTo>
                    <a:pt x="0" y="321389"/>
                  </a:lnTo>
                  <a:cubicBezTo>
                    <a:pt x="0" y="321389"/>
                    <a:pt x="0" y="321833"/>
                    <a:pt x="0" y="322086"/>
                  </a:cubicBezTo>
                  <a:lnTo>
                    <a:pt x="0" y="322086"/>
                  </a:lnTo>
                  <a:cubicBezTo>
                    <a:pt x="385" y="324258"/>
                    <a:pt x="999" y="326383"/>
                    <a:pt x="1834" y="328424"/>
                  </a:cubicBezTo>
                  <a:lnTo>
                    <a:pt x="16507" y="322530"/>
                  </a:lnTo>
                  <a:cubicBezTo>
                    <a:pt x="15774" y="320719"/>
                    <a:pt x="15409" y="318780"/>
                    <a:pt x="15432" y="316826"/>
                  </a:cubicBezTo>
                  <a:lnTo>
                    <a:pt x="15432" y="266377"/>
                  </a:lnTo>
                  <a:close/>
                  <a:moveTo>
                    <a:pt x="23844" y="332797"/>
                  </a:moveTo>
                  <a:lnTo>
                    <a:pt x="21251" y="348451"/>
                  </a:lnTo>
                  <a:lnTo>
                    <a:pt x="84497" y="348451"/>
                  </a:lnTo>
                  <a:lnTo>
                    <a:pt x="84497" y="332607"/>
                  </a:lnTo>
                  <a:lnTo>
                    <a:pt x="26310" y="332607"/>
                  </a:lnTo>
                  <a:cubicBezTo>
                    <a:pt x="25489" y="332670"/>
                    <a:pt x="24665" y="332670"/>
                    <a:pt x="23844" y="332607"/>
                  </a:cubicBezTo>
                  <a:close/>
                  <a:moveTo>
                    <a:pt x="183919" y="332797"/>
                  </a:moveTo>
                  <a:lnTo>
                    <a:pt x="120673" y="332797"/>
                  </a:lnTo>
                  <a:lnTo>
                    <a:pt x="120673" y="348641"/>
                  </a:lnTo>
                  <a:lnTo>
                    <a:pt x="183919" y="348641"/>
                  </a:lnTo>
                  <a:lnTo>
                    <a:pt x="183919" y="332797"/>
                  </a:lnTo>
                  <a:close/>
                  <a:moveTo>
                    <a:pt x="278788" y="332797"/>
                  </a:moveTo>
                  <a:lnTo>
                    <a:pt x="215542" y="332797"/>
                  </a:lnTo>
                  <a:lnTo>
                    <a:pt x="215542" y="348641"/>
                  </a:lnTo>
                  <a:lnTo>
                    <a:pt x="278788" y="348641"/>
                  </a:lnTo>
                  <a:lnTo>
                    <a:pt x="278788" y="332797"/>
                  </a:lnTo>
                  <a:close/>
                  <a:moveTo>
                    <a:pt x="347853" y="309474"/>
                  </a:moveTo>
                  <a:lnTo>
                    <a:pt x="332041" y="309474"/>
                  </a:lnTo>
                  <a:lnTo>
                    <a:pt x="332041" y="317650"/>
                  </a:lnTo>
                  <a:cubicBezTo>
                    <a:pt x="332010" y="326001"/>
                    <a:pt x="325262" y="332762"/>
                    <a:pt x="316926" y="332797"/>
                  </a:cubicBezTo>
                  <a:lnTo>
                    <a:pt x="310601" y="332797"/>
                  </a:lnTo>
                  <a:lnTo>
                    <a:pt x="310601" y="348641"/>
                  </a:lnTo>
                  <a:lnTo>
                    <a:pt x="316926" y="348641"/>
                  </a:lnTo>
                  <a:cubicBezTo>
                    <a:pt x="334008" y="348641"/>
                    <a:pt x="347853" y="334766"/>
                    <a:pt x="347853" y="317650"/>
                  </a:cubicBezTo>
                  <a:lnTo>
                    <a:pt x="347853" y="309664"/>
                  </a:lnTo>
                  <a:close/>
                  <a:moveTo>
                    <a:pt x="347853" y="214407"/>
                  </a:moveTo>
                  <a:lnTo>
                    <a:pt x="332041" y="214407"/>
                  </a:lnTo>
                  <a:lnTo>
                    <a:pt x="332041" y="277785"/>
                  </a:lnTo>
                  <a:lnTo>
                    <a:pt x="347853" y="277785"/>
                  </a:lnTo>
                  <a:lnTo>
                    <a:pt x="347853" y="214407"/>
                  </a:lnTo>
                  <a:close/>
                  <a:moveTo>
                    <a:pt x="347853" y="119340"/>
                  </a:moveTo>
                  <a:lnTo>
                    <a:pt x="332041" y="119340"/>
                  </a:lnTo>
                  <a:lnTo>
                    <a:pt x="332041" y="182718"/>
                  </a:lnTo>
                  <a:lnTo>
                    <a:pt x="347853" y="182718"/>
                  </a:lnTo>
                  <a:lnTo>
                    <a:pt x="347853" y="119340"/>
                  </a:lnTo>
                  <a:close/>
                  <a:moveTo>
                    <a:pt x="347094" y="24274"/>
                  </a:moveTo>
                  <a:lnTo>
                    <a:pt x="331662" y="27696"/>
                  </a:lnTo>
                  <a:cubicBezTo>
                    <a:pt x="331915" y="28776"/>
                    <a:pt x="332041" y="29882"/>
                    <a:pt x="332041" y="30992"/>
                  </a:cubicBezTo>
                  <a:lnTo>
                    <a:pt x="332041" y="87588"/>
                  </a:lnTo>
                  <a:lnTo>
                    <a:pt x="347853" y="87588"/>
                  </a:lnTo>
                  <a:lnTo>
                    <a:pt x="347853" y="31245"/>
                  </a:lnTo>
                  <a:lnTo>
                    <a:pt x="347853" y="31245"/>
                  </a:lnTo>
                  <a:cubicBezTo>
                    <a:pt x="347853" y="30168"/>
                    <a:pt x="347853" y="29154"/>
                    <a:pt x="347410" y="28076"/>
                  </a:cubicBezTo>
                  <a:lnTo>
                    <a:pt x="347410" y="28076"/>
                  </a:lnTo>
                  <a:close/>
                  <a:moveTo>
                    <a:pt x="316926" y="0"/>
                  </a:moveTo>
                  <a:lnTo>
                    <a:pt x="316926" y="15844"/>
                  </a:lnTo>
                  <a:cubicBezTo>
                    <a:pt x="318583" y="15866"/>
                    <a:pt x="320227" y="16144"/>
                    <a:pt x="321796" y="16668"/>
                  </a:cubicBezTo>
                  <a:lnTo>
                    <a:pt x="326919" y="1648"/>
                  </a:lnTo>
                  <a:cubicBezTo>
                    <a:pt x="324578" y="874"/>
                    <a:pt x="322162" y="364"/>
                    <a:pt x="319709" y="127"/>
                  </a:cubicBezTo>
                  <a:lnTo>
                    <a:pt x="316926" y="127"/>
                  </a:lnTo>
                  <a:close/>
                </a:path>
              </a:pathLst>
            </a:custGeom>
            <a:solidFill>
              <a:schemeClr val="accent2"/>
            </a:solidFill>
            <a:ln w="6271" cap="flat">
              <a:noFill/>
              <a:prstDash val="solid"/>
              <a:miter/>
            </a:ln>
          </p:spPr>
          <p:txBody>
            <a:bodyPr rtlCol="0" anchor="ctr"/>
            <a:lstStyle/>
            <a:p>
              <a:endParaRPr lang="en-US"/>
            </a:p>
          </p:txBody>
        </p:sp>
        <p:sp>
          <p:nvSpPr>
            <p:cNvPr id="96" name="Picture Placeholder 82">
              <a:extLst>
                <a:ext uri="{FF2B5EF4-FFF2-40B4-BE49-F238E27FC236}">
                  <a16:creationId xmlns:a16="http://schemas.microsoft.com/office/drawing/2014/main" id="{47931170-E302-4B4E-81B3-30D856557C12}"/>
                </a:ext>
              </a:extLst>
            </p:cNvPr>
            <p:cNvSpPr/>
            <p:nvPr/>
          </p:nvSpPr>
          <p:spPr>
            <a:xfrm>
              <a:off x="8446849" y="965266"/>
              <a:ext cx="347789" cy="348578"/>
            </a:xfrm>
            <a:custGeom>
              <a:avLst/>
              <a:gdLst>
                <a:gd name="connsiteX0" fmla="*/ 316862 w 347789"/>
                <a:gd name="connsiteY0" fmla="*/ 15844 h 348578"/>
                <a:gd name="connsiteX1" fmla="*/ 331978 w 347789"/>
                <a:gd name="connsiteY1" fmla="*/ 30992 h 348578"/>
                <a:gd name="connsiteX2" fmla="*/ 331978 w 347789"/>
                <a:gd name="connsiteY2" fmla="*/ 317586 h 348578"/>
                <a:gd name="connsiteX3" fmla="*/ 316862 w 347789"/>
                <a:gd name="connsiteY3" fmla="*/ 332734 h 348578"/>
                <a:gd name="connsiteX4" fmla="*/ 30927 w 347789"/>
                <a:gd name="connsiteY4" fmla="*/ 332734 h 348578"/>
                <a:gd name="connsiteX5" fmla="*/ 15812 w 347789"/>
                <a:gd name="connsiteY5" fmla="*/ 317586 h 348578"/>
                <a:gd name="connsiteX6" fmla="*/ 15812 w 347789"/>
                <a:gd name="connsiteY6" fmla="*/ 30992 h 348578"/>
                <a:gd name="connsiteX7" fmla="*/ 30927 w 347789"/>
                <a:gd name="connsiteY7" fmla="*/ 15844 h 348578"/>
                <a:gd name="connsiteX8" fmla="*/ 316862 w 347789"/>
                <a:gd name="connsiteY8" fmla="*/ 15844 h 348578"/>
                <a:gd name="connsiteX9" fmla="*/ 316862 w 347789"/>
                <a:gd name="connsiteY9" fmla="*/ 0 h 348578"/>
                <a:gd name="connsiteX10" fmla="*/ 30927 w 347789"/>
                <a:gd name="connsiteY10" fmla="*/ 0 h 348578"/>
                <a:gd name="connsiteX11" fmla="*/ 0 w 347789"/>
                <a:gd name="connsiteY11" fmla="*/ 30992 h 348578"/>
                <a:gd name="connsiteX12" fmla="*/ 0 w 347789"/>
                <a:gd name="connsiteY12" fmla="*/ 317586 h 348578"/>
                <a:gd name="connsiteX13" fmla="*/ 30927 w 347789"/>
                <a:gd name="connsiteY13" fmla="*/ 348578 h 348578"/>
                <a:gd name="connsiteX14" fmla="*/ 316862 w 347789"/>
                <a:gd name="connsiteY14" fmla="*/ 348578 h 348578"/>
                <a:gd name="connsiteX15" fmla="*/ 347790 w 347789"/>
                <a:gd name="connsiteY15" fmla="*/ 317586 h 348578"/>
                <a:gd name="connsiteX16" fmla="*/ 347790 w 347789"/>
                <a:gd name="connsiteY16" fmla="*/ 30992 h 348578"/>
                <a:gd name="connsiteX17" fmla="*/ 316862 w 347789"/>
                <a:gd name="connsiteY17" fmla="*/ 0 h 3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789" h="348578">
                  <a:moveTo>
                    <a:pt x="316862" y="15844"/>
                  </a:moveTo>
                  <a:cubicBezTo>
                    <a:pt x="325211" y="15844"/>
                    <a:pt x="331978" y="22626"/>
                    <a:pt x="331978" y="30992"/>
                  </a:cubicBezTo>
                  <a:lnTo>
                    <a:pt x="331978" y="317586"/>
                  </a:lnTo>
                  <a:cubicBezTo>
                    <a:pt x="331978" y="325952"/>
                    <a:pt x="325211" y="332734"/>
                    <a:pt x="316862" y="332734"/>
                  </a:cubicBezTo>
                  <a:lnTo>
                    <a:pt x="30927" y="332734"/>
                  </a:lnTo>
                  <a:cubicBezTo>
                    <a:pt x="22579" y="332734"/>
                    <a:pt x="15812" y="325952"/>
                    <a:pt x="15812" y="317586"/>
                  </a:cubicBezTo>
                  <a:lnTo>
                    <a:pt x="15812" y="30992"/>
                  </a:lnTo>
                  <a:cubicBezTo>
                    <a:pt x="15812" y="22626"/>
                    <a:pt x="22579" y="15844"/>
                    <a:pt x="30927" y="15844"/>
                  </a:cubicBezTo>
                  <a:lnTo>
                    <a:pt x="316862" y="15844"/>
                  </a:lnTo>
                  <a:moveTo>
                    <a:pt x="316862" y="0"/>
                  </a:moveTo>
                  <a:lnTo>
                    <a:pt x="30927" y="0"/>
                  </a:lnTo>
                  <a:cubicBezTo>
                    <a:pt x="13846" y="0"/>
                    <a:pt x="0" y="13875"/>
                    <a:pt x="0" y="30992"/>
                  </a:cubicBezTo>
                  <a:lnTo>
                    <a:pt x="0" y="317586"/>
                  </a:lnTo>
                  <a:cubicBezTo>
                    <a:pt x="0" y="334705"/>
                    <a:pt x="13846" y="348578"/>
                    <a:pt x="30927" y="348578"/>
                  </a:cubicBezTo>
                  <a:lnTo>
                    <a:pt x="316862" y="348578"/>
                  </a:lnTo>
                  <a:cubicBezTo>
                    <a:pt x="333943" y="348578"/>
                    <a:pt x="347790" y="334705"/>
                    <a:pt x="347790" y="317586"/>
                  </a:cubicBezTo>
                  <a:lnTo>
                    <a:pt x="347790" y="30992"/>
                  </a:lnTo>
                  <a:cubicBezTo>
                    <a:pt x="347790" y="13875"/>
                    <a:pt x="333943" y="0"/>
                    <a:pt x="316862" y="0"/>
                  </a:cubicBezTo>
                  <a:close/>
                </a:path>
              </a:pathLst>
            </a:custGeom>
            <a:solidFill>
              <a:schemeClr val="accent2"/>
            </a:solidFill>
            <a:ln w="6271" cap="flat">
              <a:noFill/>
              <a:prstDash val="solid"/>
              <a:miter/>
            </a:ln>
          </p:spPr>
          <p:txBody>
            <a:bodyPr rtlCol="0" anchor="ctr"/>
            <a:lstStyle/>
            <a:p>
              <a:endParaRPr lang="en-US"/>
            </a:p>
          </p:txBody>
        </p:sp>
      </p:grpSp>
      <p:grpSp>
        <p:nvGrpSpPr>
          <p:cNvPr id="97" name="Group 96" descr="App as a Service&#10;">
            <a:extLst>
              <a:ext uri="{FF2B5EF4-FFF2-40B4-BE49-F238E27FC236}">
                <a16:creationId xmlns:a16="http://schemas.microsoft.com/office/drawing/2014/main" id="{9792A593-960F-9B4E-B595-877A70A9A07A}"/>
              </a:ext>
            </a:extLst>
          </p:cNvPr>
          <p:cNvGrpSpPr/>
          <p:nvPr/>
        </p:nvGrpSpPr>
        <p:grpSpPr>
          <a:xfrm>
            <a:off x="9260862" y="1748867"/>
            <a:ext cx="609060" cy="446091"/>
            <a:chOff x="9760986" y="807804"/>
            <a:chExt cx="597675" cy="437409"/>
          </a:xfrm>
        </p:grpSpPr>
        <p:sp>
          <p:nvSpPr>
            <p:cNvPr id="98" name="Picture Placeholder 81">
              <a:extLst>
                <a:ext uri="{FF2B5EF4-FFF2-40B4-BE49-F238E27FC236}">
                  <a16:creationId xmlns:a16="http://schemas.microsoft.com/office/drawing/2014/main" id="{2823DCAE-B6C1-514F-9B61-82B3A323EACC}"/>
                </a:ext>
              </a:extLst>
            </p:cNvPr>
            <p:cNvSpPr/>
            <p:nvPr/>
          </p:nvSpPr>
          <p:spPr>
            <a:xfrm>
              <a:off x="9930359" y="1030936"/>
              <a:ext cx="83042" cy="82536"/>
            </a:xfrm>
            <a:custGeom>
              <a:avLst/>
              <a:gdLst>
                <a:gd name="connsiteX0" fmla="*/ 64258 w 83042"/>
                <a:gd name="connsiteY0" fmla="*/ 63562 h 82536"/>
                <a:gd name="connsiteX1" fmla="*/ 18215 w 83042"/>
                <a:gd name="connsiteY1" fmla="*/ 63562 h 82536"/>
                <a:gd name="connsiteX2" fmla="*/ 9930 w 83042"/>
                <a:gd name="connsiteY2" fmla="*/ 82536 h 82536"/>
                <a:gd name="connsiteX3" fmla="*/ 0 w 83042"/>
                <a:gd name="connsiteY3" fmla="*/ 82536 h 82536"/>
                <a:gd name="connsiteX4" fmla="*/ 36430 w 83042"/>
                <a:gd name="connsiteY4" fmla="*/ 0 h 82536"/>
                <a:gd name="connsiteX5" fmla="*/ 46612 w 83042"/>
                <a:gd name="connsiteY5" fmla="*/ 0 h 82536"/>
                <a:gd name="connsiteX6" fmla="*/ 83042 w 83042"/>
                <a:gd name="connsiteY6" fmla="*/ 82536 h 82536"/>
                <a:gd name="connsiteX7" fmla="*/ 72543 w 83042"/>
                <a:gd name="connsiteY7" fmla="*/ 82536 h 82536"/>
                <a:gd name="connsiteX8" fmla="*/ 60400 w 83042"/>
                <a:gd name="connsiteY8" fmla="*/ 54645 h 82536"/>
                <a:gd name="connsiteX9" fmla="*/ 41426 w 83042"/>
                <a:gd name="connsiteY9" fmla="*/ 11321 h 82536"/>
                <a:gd name="connsiteX10" fmla="*/ 22452 w 83042"/>
                <a:gd name="connsiteY10" fmla="*/ 54645 h 8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042" h="82536">
                  <a:moveTo>
                    <a:pt x="64258" y="63562"/>
                  </a:moveTo>
                  <a:lnTo>
                    <a:pt x="18215" y="63562"/>
                  </a:lnTo>
                  <a:lnTo>
                    <a:pt x="9930" y="82536"/>
                  </a:lnTo>
                  <a:lnTo>
                    <a:pt x="0" y="82536"/>
                  </a:lnTo>
                  <a:lnTo>
                    <a:pt x="36430" y="0"/>
                  </a:lnTo>
                  <a:lnTo>
                    <a:pt x="46612" y="0"/>
                  </a:lnTo>
                  <a:lnTo>
                    <a:pt x="83042" y="82536"/>
                  </a:lnTo>
                  <a:lnTo>
                    <a:pt x="72543" y="82536"/>
                  </a:lnTo>
                  <a:close/>
                  <a:moveTo>
                    <a:pt x="60400" y="54645"/>
                  </a:moveTo>
                  <a:lnTo>
                    <a:pt x="41426" y="11321"/>
                  </a:lnTo>
                  <a:lnTo>
                    <a:pt x="22452" y="54645"/>
                  </a:lnTo>
                  <a:close/>
                </a:path>
              </a:pathLst>
            </a:custGeom>
            <a:solidFill>
              <a:schemeClr val="accent2"/>
            </a:solidFill>
            <a:ln w="6271" cap="flat">
              <a:noFill/>
              <a:prstDash val="solid"/>
              <a:miter/>
            </a:ln>
          </p:spPr>
          <p:txBody>
            <a:bodyPr rtlCol="0" anchor="ctr"/>
            <a:lstStyle/>
            <a:p>
              <a:endParaRPr lang="en-US"/>
            </a:p>
          </p:txBody>
        </p:sp>
        <p:sp>
          <p:nvSpPr>
            <p:cNvPr id="99" name="Picture Placeholder 81">
              <a:extLst>
                <a:ext uri="{FF2B5EF4-FFF2-40B4-BE49-F238E27FC236}">
                  <a16:creationId xmlns:a16="http://schemas.microsoft.com/office/drawing/2014/main" id="{2823DCAE-B6C1-514F-9B61-82B3A323EACC}"/>
                </a:ext>
              </a:extLst>
            </p:cNvPr>
            <p:cNvSpPr/>
            <p:nvPr/>
          </p:nvSpPr>
          <p:spPr>
            <a:xfrm>
              <a:off x="10033703" y="1030683"/>
              <a:ext cx="63878" cy="82283"/>
            </a:xfrm>
            <a:custGeom>
              <a:avLst/>
              <a:gdLst>
                <a:gd name="connsiteX0" fmla="*/ 0 w 63878"/>
                <a:gd name="connsiteY0" fmla="*/ 0 h 82283"/>
                <a:gd name="connsiteX1" fmla="*/ 33520 w 63878"/>
                <a:gd name="connsiteY1" fmla="*/ 0 h 82283"/>
                <a:gd name="connsiteX2" fmla="*/ 63878 w 63878"/>
                <a:gd name="connsiteY2" fmla="*/ 26437 h 82283"/>
                <a:gd name="connsiteX3" fmla="*/ 33520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520" y="0"/>
                  </a:lnTo>
                  <a:cubicBezTo>
                    <a:pt x="50534" y="0"/>
                    <a:pt x="63878" y="10942"/>
                    <a:pt x="63878" y="26437"/>
                  </a:cubicBezTo>
                  <a:cubicBezTo>
                    <a:pt x="63878" y="41932"/>
                    <a:pt x="50534" y="52621"/>
                    <a:pt x="33520" y="52621"/>
                  </a:cubicBezTo>
                  <a:lnTo>
                    <a:pt x="9360" y="52621"/>
                  </a:lnTo>
                  <a:lnTo>
                    <a:pt x="9360" y="82283"/>
                  </a:lnTo>
                  <a:lnTo>
                    <a:pt x="0" y="82283"/>
                  </a:lnTo>
                  <a:close/>
                  <a:moveTo>
                    <a:pt x="31623" y="44272"/>
                  </a:moveTo>
                  <a:cubicBezTo>
                    <a:pt x="45094" y="44272"/>
                    <a:pt x="54202" y="37948"/>
                    <a:pt x="54202" y="26690"/>
                  </a:cubicBezTo>
                  <a:cubicBezTo>
                    <a:pt x="54202" y="15432"/>
                    <a:pt x="45094"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0" name="Picture Placeholder 81">
              <a:extLst>
                <a:ext uri="{FF2B5EF4-FFF2-40B4-BE49-F238E27FC236}">
                  <a16:creationId xmlns:a16="http://schemas.microsoft.com/office/drawing/2014/main" id="{2823DCAE-B6C1-514F-9B61-82B3A323EACC}"/>
                </a:ext>
              </a:extLst>
            </p:cNvPr>
            <p:cNvSpPr/>
            <p:nvPr/>
          </p:nvSpPr>
          <p:spPr>
            <a:xfrm>
              <a:off x="10118263" y="1030683"/>
              <a:ext cx="63878" cy="82283"/>
            </a:xfrm>
            <a:custGeom>
              <a:avLst/>
              <a:gdLst>
                <a:gd name="connsiteX0" fmla="*/ 0 w 63878"/>
                <a:gd name="connsiteY0" fmla="*/ 0 h 82283"/>
                <a:gd name="connsiteX1" fmla="*/ 33457 w 63878"/>
                <a:gd name="connsiteY1" fmla="*/ 0 h 82283"/>
                <a:gd name="connsiteX2" fmla="*/ 63878 w 63878"/>
                <a:gd name="connsiteY2" fmla="*/ 26437 h 82283"/>
                <a:gd name="connsiteX3" fmla="*/ 33457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457" y="0"/>
                  </a:lnTo>
                  <a:cubicBezTo>
                    <a:pt x="50534" y="0"/>
                    <a:pt x="63878" y="10942"/>
                    <a:pt x="63878" y="26437"/>
                  </a:cubicBezTo>
                  <a:cubicBezTo>
                    <a:pt x="63878" y="41932"/>
                    <a:pt x="50597" y="52621"/>
                    <a:pt x="33457" y="52621"/>
                  </a:cubicBezTo>
                  <a:lnTo>
                    <a:pt x="9360" y="52621"/>
                  </a:lnTo>
                  <a:lnTo>
                    <a:pt x="9360" y="82283"/>
                  </a:lnTo>
                  <a:lnTo>
                    <a:pt x="0" y="82283"/>
                  </a:lnTo>
                  <a:close/>
                  <a:moveTo>
                    <a:pt x="31623" y="44272"/>
                  </a:moveTo>
                  <a:cubicBezTo>
                    <a:pt x="45031" y="44272"/>
                    <a:pt x="54202" y="37948"/>
                    <a:pt x="54202" y="26690"/>
                  </a:cubicBezTo>
                  <a:cubicBezTo>
                    <a:pt x="54202" y="15432"/>
                    <a:pt x="45031"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1" name="Picture Placeholder 81">
              <a:extLst>
                <a:ext uri="{FF2B5EF4-FFF2-40B4-BE49-F238E27FC236}">
                  <a16:creationId xmlns:a16="http://schemas.microsoft.com/office/drawing/2014/main" id="{2823DCAE-B6C1-514F-9B61-82B3A323EACC}"/>
                </a:ext>
              </a:extLst>
            </p:cNvPr>
            <p:cNvSpPr/>
            <p:nvPr/>
          </p:nvSpPr>
          <p:spPr>
            <a:xfrm>
              <a:off x="9760986" y="807804"/>
              <a:ext cx="236287" cy="236223"/>
            </a:xfrm>
            <a:custGeom>
              <a:avLst/>
              <a:gdLst>
                <a:gd name="connsiteX0" fmla="*/ 104799 w 236287"/>
                <a:gd name="connsiteY0" fmla="*/ 236224 h 236223"/>
                <a:gd name="connsiteX1" fmla="*/ 24729 w 236287"/>
                <a:gd name="connsiteY1" fmla="*/ 236224 h 236223"/>
                <a:gd name="connsiteX2" fmla="*/ 0 w 236287"/>
                <a:gd name="connsiteY2" fmla="*/ 211495 h 236223"/>
                <a:gd name="connsiteX3" fmla="*/ 0 w 236287"/>
                <a:gd name="connsiteY3" fmla="*/ 24729 h 236223"/>
                <a:gd name="connsiteX4" fmla="*/ 24729 w 236287"/>
                <a:gd name="connsiteY4" fmla="*/ 0 h 236223"/>
                <a:gd name="connsiteX5" fmla="*/ 211495 w 236287"/>
                <a:gd name="connsiteY5" fmla="*/ 0 h 236223"/>
                <a:gd name="connsiteX6" fmla="*/ 236287 w 236287"/>
                <a:gd name="connsiteY6" fmla="*/ 24729 h 236223"/>
                <a:gd name="connsiteX7" fmla="*/ 236287 w 236287"/>
                <a:gd name="connsiteY7" fmla="*/ 58060 h 236223"/>
                <a:gd name="connsiteX8" fmla="*/ 220476 w 236287"/>
                <a:gd name="connsiteY8" fmla="*/ 58060 h 236223"/>
                <a:gd name="connsiteX9" fmla="*/ 220476 w 236287"/>
                <a:gd name="connsiteY9" fmla="*/ 24729 h 236223"/>
                <a:gd name="connsiteX10" fmla="*/ 211495 w 236287"/>
                <a:gd name="connsiteY10" fmla="*/ 15812 h 236223"/>
                <a:gd name="connsiteX11" fmla="*/ 24729 w 236287"/>
                <a:gd name="connsiteY11" fmla="*/ 15812 h 236223"/>
                <a:gd name="connsiteX12" fmla="*/ 15812 w 236287"/>
                <a:gd name="connsiteY12" fmla="*/ 24602 h 236223"/>
                <a:gd name="connsiteX13" fmla="*/ 15812 w 236287"/>
                <a:gd name="connsiteY13" fmla="*/ 24729 h 236223"/>
                <a:gd name="connsiteX14" fmla="*/ 15812 w 236287"/>
                <a:gd name="connsiteY14" fmla="*/ 211495 h 236223"/>
                <a:gd name="connsiteX15" fmla="*/ 24729 w 236287"/>
                <a:gd name="connsiteY15" fmla="*/ 220412 h 236223"/>
                <a:gd name="connsiteX16" fmla="*/ 104799 w 236287"/>
                <a:gd name="connsiteY16" fmla="*/ 220412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287" h="236223">
                  <a:moveTo>
                    <a:pt x="104799" y="236224"/>
                  </a:moveTo>
                  <a:lnTo>
                    <a:pt x="24729" y="236224"/>
                  </a:lnTo>
                  <a:cubicBezTo>
                    <a:pt x="11072" y="236224"/>
                    <a:pt x="0" y="225152"/>
                    <a:pt x="0" y="211495"/>
                  </a:cubicBezTo>
                  <a:lnTo>
                    <a:pt x="0" y="24729"/>
                  </a:lnTo>
                  <a:cubicBezTo>
                    <a:pt x="0" y="11072"/>
                    <a:pt x="11072" y="0"/>
                    <a:pt x="24729" y="0"/>
                  </a:cubicBezTo>
                  <a:lnTo>
                    <a:pt x="211495" y="0"/>
                  </a:lnTo>
                  <a:cubicBezTo>
                    <a:pt x="225163" y="0"/>
                    <a:pt x="236252" y="11062"/>
                    <a:pt x="236287" y="24729"/>
                  </a:cubicBezTo>
                  <a:lnTo>
                    <a:pt x="236287" y="58060"/>
                  </a:lnTo>
                  <a:lnTo>
                    <a:pt x="220476" y="58060"/>
                  </a:lnTo>
                  <a:lnTo>
                    <a:pt x="220476" y="24729"/>
                  </a:lnTo>
                  <a:cubicBezTo>
                    <a:pt x="220441" y="19794"/>
                    <a:pt x="216430" y="15812"/>
                    <a:pt x="211495" y="15812"/>
                  </a:cubicBezTo>
                  <a:lnTo>
                    <a:pt x="24729" y="15812"/>
                  </a:lnTo>
                  <a:cubicBezTo>
                    <a:pt x="19839" y="15777"/>
                    <a:pt x="15846" y="19712"/>
                    <a:pt x="15812" y="24602"/>
                  </a:cubicBezTo>
                  <a:cubicBezTo>
                    <a:pt x="15812" y="24644"/>
                    <a:pt x="15812" y="24687"/>
                    <a:pt x="15812" y="24729"/>
                  </a:cubicBezTo>
                  <a:lnTo>
                    <a:pt x="15812" y="211495"/>
                  </a:lnTo>
                  <a:cubicBezTo>
                    <a:pt x="15812" y="216420"/>
                    <a:pt x="19804" y="220412"/>
                    <a:pt x="24729" y="220412"/>
                  </a:cubicBezTo>
                  <a:lnTo>
                    <a:pt x="104799" y="220412"/>
                  </a:lnTo>
                  <a:close/>
                </a:path>
              </a:pathLst>
            </a:custGeom>
            <a:solidFill>
              <a:schemeClr val="accent2"/>
            </a:solidFill>
            <a:ln w="6271" cap="flat">
              <a:noFill/>
              <a:prstDash val="solid"/>
              <a:miter/>
            </a:ln>
          </p:spPr>
          <p:txBody>
            <a:bodyPr rtlCol="0" anchor="ctr"/>
            <a:lstStyle/>
            <a:p>
              <a:endParaRPr lang="en-US"/>
            </a:p>
          </p:txBody>
        </p:sp>
        <p:sp>
          <p:nvSpPr>
            <p:cNvPr id="102" name="Picture Placeholder 81">
              <a:extLst>
                <a:ext uri="{FF2B5EF4-FFF2-40B4-BE49-F238E27FC236}">
                  <a16:creationId xmlns:a16="http://schemas.microsoft.com/office/drawing/2014/main" id="{2823DCAE-B6C1-514F-9B61-82B3A323EACC}"/>
                </a:ext>
              </a:extLst>
            </p:cNvPr>
            <p:cNvSpPr/>
            <p:nvPr/>
          </p:nvSpPr>
          <p:spPr>
            <a:xfrm>
              <a:off x="10122311" y="807804"/>
              <a:ext cx="236350" cy="236223"/>
            </a:xfrm>
            <a:custGeom>
              <a:avLst/>
              <a:gdLst>
                <a:gd name="connsiteX0" fmla="*/ 211621 w 236350"/>
                <a:gd name="connsiteY0" fmla="*/ 236224 h 236223"/>
                <a:gd name="connsiteX1" fmla="*/ 132500 w 236350"/>
                <a:gd name="connsiteY1" fmla="*/ 236224 h 236223"/>
                <a:gd name="connsiteX2" fmla="*/ 132500 w 236350"/>
                <a:gd name="connsiteY2" fmla="*/ 220412 h 236223"/>
                <a:gd name="connsiteX3" fmla="*/ 211621 w 236350"/>
                <a:gd name="connsiteY3" fmla="*/ 220412 h 236223"/>
                <a:gd name="connsiteX4" fmla="*/ 220539 w 236350"/>
                <a:gd name="connsiteY4" fmla="*/ 211495 h 236223"/>
                <a:gd name="connsiteX5" fmla="*/ 220539 w 236350"/>
                <a:gd name="connsiteY5" fmla="*/ 24729 h 236223"/>
                <a:gd name="connsiteX6" fmla="*/ 211621 w 236350"/>
                <a:gd name="connsiteY6" fmla="*/ 15812 h 236223"/>
                <a:gd name="connsiteX7" fmla="*/ 24792 w 236350"/>
                <a:gd name="connsiteY7" fmla="*/ 15812 h 236223"/>
                <a:gd name="connsiteX8" fmla="*/ 15812 w 236350"/>
                <a:gd name="connsiteY8" fmla="*/ 24729 h 236223"/>
                <a:gd name="connsiteX9" fmla="*/ 15812 w 236350"/>
                <a:gd name="connsiteY9" fmla="*/ 58060 h 236223"/>
                <a:gd name="connsiteX10" fmla="*/ 0 w 236350"/>
                <a:gd name="connsiteY10" fmla="*/ 58060 h 236223"/>
                <a:gd name="connsiteX11" fmla="*/ 0 w 236350"/>
                <a:gd name="connsiteY11" fmla="*/ 24729 h 236223"/>
                <a:gd name="connsiteX12" fmla="*/ 24792 w 236350"/>
                <a:gd name="connsiteY12" fmla="*/ 0 h 236223"/>
                <a:gd name="connsiteX13" fmla="*/ 211621 w 236350"/>
                <a:gd name="connsiteY13" fmla="*/ 0 h 236223"/>
                <a:gd name="connsiteX14" fmla="*/ 236350 w 236350"/>
                <a:gd name="connsiteY14" fmla="*/ 24729 h 236223"/>
                <a:gd name="connsiteX15" fmla="*/ 236350 w 236350"/>
                <a:gd name="connsiteY15" fmla="*/ 211495 h 236223"/>
                <a:gd name="connsiteX16" fmla="*/ 211621 w 236350"/>
                <a:gd name="connsiteY16" fmla="*/ 236224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50" h="236223">
                  <a:moveTo>
                    <a:pt x="211621" y="236224"/>
                  </a:moveTo>
                  <a:lnTo>
                    <a:pt x="132500" y="236224"/>
                  </a:lnTo>
                  <a:lnTo>
                    <a:pt x="132500" y="220412"/>
                  </a:lnTo>
                  <a:lnTo>
                    <a:pt x="211621" y="220412"/>
                  </a:lnTo>
                  <a:cubicBezTo>
                    <a:pt x="216548" y="220412"/>
                    <a:pt x="220539" y="216420"/>
                    <a:pt x="220539" y="211495"/>
                  </a:cubicBezTo>
                  <a:lnTo>
                    <a:pt x="220539" y="24729"/>
                  </a:lnTo>
                  <a:cubicBezTo>
                    <a:pt x="220539" y="19804"/>
                    <a:pt x="216548" y="15812"/>
                    <a:pt x="211621" y="15812"/>
                  </a:cubicBezTo>
                  <a:lnTo>
                    <a:pt x="24792" y="15812"/>
                  </a:lnTo>
                  <a:cubicBezTo>
                    <a:pt x="19857" y="15812"/>
                    <a:pt x="15846" y="19794"/>
                    <a:pt x="15812" y="24729"/>
                  </a:cubicBezTo>
                  <a:lnTo>
                    <a:pt x="15812" y="58060"/>
                  </a:lnTo>
                  <a:lnTo>
                    <a:pt x="0" y="58060"/>
                  </a:lnTo>
                  <a:lnTo>
                    <a:pt x="0" y="24729"/>
                  </a:lnTo>
                  <a:cubicBezTo>
                    <a:pt x="35" y="11061"/>
                    <a:pt x="11124" y="0"/>
                    <a:pt x="24792" y="0"/>
                  </a:cubicBezTo>
                  <a:lnTo>
                    <a:pt x="211621" y="0"/>
                  </a:lnTo>
                  <a:cubicBezTo>
                    <a:pt x="225263" y="35"/>
                    <a:pt x="236319" y="11086"/>
                    <a:pt x="236350" y="24729"/>
                  </a:cubicBezTo>
                  <a:lnTo>
                    <a:pt x="236350" y="211495"/>
                  </a:lnTo>
                  <a:cubicBezTo>
                    <a:pt x="236319" y="225138"/>
                    <a:pt x="225263" y="236189"/>
                    <a:pt x="211621" y="236224"/>
                  </a:cubicBezTo>
                  <a:close/>
                </a:path>
              </a:pathLst>
            </a:custGeom>
            <a:solidFill>
              <a:schemeClr val="accent2"/>
            </a:solidFill>
            <a:ln w="6271" cap="flat">
              <a:noFill/>
              <a:prstDash val="solid"/>
              <a:miter/>
            </a:ln>
          </p:spPr>
          <p:txBody>
            <a:bodyPr rtlCol="0" anchor="ctr"/>
            <a:lstStyle/>
            <a:p>
              <a:endParaRPr lang="en-US"/>
            </a:p>
          </p:txBody>
        </p:sp>
        <p:sp>
          <p:nvSpPr>
            <p:cNvPr id="103" name="Picture Placeholder 81">
              <a:extLst>
                <a:ext uri="{FF2B5EF4-FFF2-40B4-BE49-F238E27FC236}">
                  <a16:creationId xmlns:a16="http://schemas.microsoft.com/office/drawing/2014/main" id="{2823DCAE-B6C1-514F-9B61-82B3A323EACC}"/>
                </a:ext>
              </a:extLst>
            </p:cNvPr>
            <p:cNvSpPr/>
            <p:nvPr/>
          </p:nvSpPr>
          <p:spPr>
            <a:xfrm>
              <a:off x="9883177" y="890909"/>
              <a:ext cx="354240" cy="354304"/>
            </a:xfrm>
            <a:custGeom>
              <a:avLst/>
              <a:gdLst>
                <a:gd name="connsiteX0" fmla="*/ 320467 w 354240"/>
                <a:gd name="connsiteY0" fmla="*/ 354304 h 354304"/>
                <a:gd name="connsiteX1" fmla="*/ 33710 w 354240"/>
                <a:gd name="connsiteY1" fmla="*/ 354304 h 354304"/>
                <a:gd name="connsiteX2" fmla="*/ 0 w 354240"/>
                <a:gd name="connsiteY2" fmla="*/ 320531 h 354304"/>
                <a:gd name="connsiteX3" fmla="*/ 0 w 354240"/>
                <a:gd name="connsiteY3" fmla="*/ 33773 h 354304"/>
                <a:gd name="connsiteX4" fmla="*/ 33710 w 354240"/>
                <a:gd name="connsiteY4" fmla="*/ 0 h 354304"/>
                <a:gd name="connsiteX5" fmla="*/ 320467 w 354240"/>
                <a:gd name="connsiteY5" fmla="*/ 0 h 354304"/>
                <a:gd name="connsiteX6" fmla="*/ 354241 w 354240"/>
                <a:gd name="connsiteY6" fmla="*/ 33773 h 354304"/>
                <a:gd name="connsiteX7" fmla="*/ 354241 w 354240"/>
                <a:gd name="connsiteY7" fmla="*/ 320531 h 354304"/>
                <a:gd name="connsiteX8" fmla="*/ 320467 w 354240"/>
                <a:gd name="connsiteY8" fmla="*/ 354304 h 354304"/>
                <a:gd name="connsiteX9" fmla="*/ 33710 w 354240"/>
                <a:gd name="connsiteY9" fmla="*/ 15812 h 354304"/>
                <a:gd name="connsiteX10" fmla="*/ 15560 w 354240"/>
                <a:gd name="connsiteY10" fmla="*/ 33582 h 354304"/>
                <a:gd name="connsiteX11" fmla="*/ 15559 w 354240"/>
                <a:gd name="connsiteY11" fmla="*/ 33773 h 354304"/>
                <a:gd name="connsiteX12" fmla="*/ 15559 w 354240"/>
                <a:gd name="connsiteY12" fmla="*/ 320531 h 354304"/>
                <a:gd name="connsiteX13" fmla="*/ 33457 w 354240"/>
                <a:gd name="connsiteY13" fmla="*/ 338493 h 354304"/>
                <a:gd name="connsiteX14" fmla="*/ 320467 w 354240"/>
                <a:gd name="connsiteY14" fmla="*/ 338493 h 354304"/>
                <a:gd name="connsiteX15" fmla="*/ 338429 w 354240"/>
                <a:gd name="connsiteY15" fmla="*/ 320531 h 354304"/>
                <a:gd name="connsiteX16" fmla="*/ 338429 w 354240"/>
                <a:gd name="connsiteY16" fmla="*/ 33773 h 354304"/>
                <a:gd name="connsiteX17" fmla="*/ 320467 w 354240"/>
                <a:gd name="connsiteY17" fmla="*/ 15812 h 35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240" h="354304">
                  <a:moveTo>
                    <a:pt x="320467" y="354304"/>
                  </a:moveTo>
                  <a:lnTo>
                    <a:pt x="33710" y="354304"/>
                  </a:lnTo>
                  <a:cubicBezTo>
                    <a:pt x="15082" y="354269"/>
                    <a:pt x="0" y="339159"/>
                    <a:pt x="0" y="320531"/>
                  </a:cubicBezTo>
                  <a:lnTo>
                    <a:pt x="0" y="33773"/>
                  </a:lnTo>
                  <a:cubicBezTo>
                    <a:pt x="0" y="15146"/>
                    <a:pt x="15082" y="35"/>
                    <a:pt x="33710" y="0"/>
                  </a:cubicBezTo>
                  <a:lnTo>
                    <a:pt x="320467" y="0"/>
                  </a:lnTo>
                  <a:cubicBezTo>
                    <a:pt x="339105" y="35"/>
                    <a:pt x="354206" y="15135"/>
                    <a:pt x="354241" y="33773"/>
                  </a:cubicBezTo>
                  <a:lnTo>
                    <a:pt x="354241" y="320531"/>
                  </a:lnTo>
                  <a:cubicBezTo>
                    <a:pt x="354206" y="339169"/>
                    <a:pt x="339105" y="354269"/>
                    <a:pt x="320467" y="354304"/>
                  </a:cubicBezTo>
                  <a:close/>
                  <a:moveTo>
                    <a:pt x="33710" y="15812"/>
                  </a:moveTo>
                  <a:cubicBezTo>
                    <a:pt x="23791" y="15707"/>
                    <a:pt x="15664" y="23663"/>
                    <a:pt x="15560" y="33582"/>
                  </a:cubicBezTo>
                  <a:cubicBezTo>
                    <a:pt x="15559" y="33646"/>
                    <a:pt x="15559" y="33710"/>
                    <a:pt x="15559" y="33773"/>
                  </a:cubicBezTo>
                  <a:lnTo>
                    <a:pt x="15559" y="320531"/>
                  </a:lnTo>
                  <a:cubicBezTo>
                    <a:pt x="15559" y="330426"/>
                    <a:pt x="23562" y="338458"/>
                    <a:pt x="33457" y="338493"/>
                  </a:cubicBezTo>
                  <a:lnTo>
                    <a:pt x="320467" y="338493"/>
                  </a:lnTo>
                  <a:cubicBezTo>
                    <a:pt x="330388" y="338493"/>
                    <a:pt x="338429" y="330451"/>
                    <a:pt x="338429" y="320531"/>
                  </a:cubicBezTo>
                  <a:lnTo>
                    <a:pt x="338429" y="33773"/>
                  </a:lnTo>
                  <a:cubicBezTo>
                    <a:pt x="338429" y="23853"/>
                    <a:pt x="330388" y="15812"/>
                    <a:pt x="320467" y="15812"/>
                  </a:cubicBezTo>
                  <a:close/>
                </a:path>
              </a:pathLst>
            </a:custGeom>
            <a:solidFill>
              <a:schemeClr val="accent2"/>
            </a:solidFill>
            <a:ln w="6271" cap="flat">
              <a:noFill/>
              <a:prstDash val="solid"/>
              <a:miter/>
            </a:ln>
          </p:spPr>
          <p:txBody>
            <a:bodyPr rtlCol="0" anchor="ctr"/>
            <a:lstStyle/>
            <a:p>
              <a:endParaRPr lang="en-US"/>
            </a:p>
          </p:txBody>
        </p:sp>
      </p:grpSp>
      <p:grpSp>
        <p:nvGrpSpPr>
          <p:cNvPr id="104" name="Group 103" descr="Any App, Any Scale&#10;">
            <a:extLst>
              <a:ext uri="{FF2B5EF4-FFF2-40B4-BE49-F238E27FC236}">
                <a16:creationId xmlns:a16="http://schemas.microsoft.com/office/drawing/2014/main" id="{A00BA7CC-BF63-614D-94AB-E2789D5CD5BF}"/>
              </a:ext>
            </a:extLst>
          </p:cNvPr>
          <p:cNvGrpSpPr/>
          <p:nvPr/>
        </p:nvGrpSpPr>
        <p:grpSpPr>
          <a:xfrm>
            <a:off x="9385381" y="2279713"/>
            <a:ext cx="455189" cy="353352"/>
            <a:chOff x="11077463" y="717459"/>
            <a:chExt cx="600837" cy="602216"/>
          </a:xfrm>
        </p:grpSpPr>
        <p:sp>
          <p:nvSpPr>
            <p:cNvPr id="105" name="Picture Placeholder 80">
              <a:extLst>
                <a:ext uri="{FF2B5EF4-FFF2-40B4-BE49-F238E27FC236}">
                  <a16:creationId xmlns:a16="http://schemas.microsoft.com/office/drawing/2014/main" id="{14E31FFE-8BE6-1849-99E2-049F8B3B2B84}"/>
                </a:ext>
              </a:extLst>
            </p:cNvPr>
            <p:cNvSpPr/>
            <p:nvPr/>
          </p:nvSpPr>
          <p:spPr>
            <a:xfrm>
              <a:off x="11279724" y="986244"/>
              <a:ext cx="65586" cy="65279"/>
            </a:xfrm>
            <a:custGeom>
              <a:avLst/>
              <a:gdLst>
                <a:gd name="connsiteX0" fmla="*/ 51293 w 65586"/>
                <a:gd name="connsiteY0" fmla="*/ 50449 h 65279"/>
                <a:gd name="connsiteX1" fmla="*/ 14610 w 65586"/>
                <a:gd name="connsiteY1" fmla="*/ 50449 h 65279"/>
                <a:gd name="connsiteX2" fmla="*/ 8285 w 65586"/>
                <a:gd name="connsiteY2" fmla="*/ 65279 h 65279"/>
                <a:gd name="connsiteX3" fmla="*/ 0 w 65586"/>
                <a:gd name="connsiteY3" fmla="*/ 65279 h 65279"/>
                <a:gd name="connsiteX4" fmla="*/ 28777 w 65586"/>
                <a:gd name="connsiteY4" fmla="*/ 0 h 65279"/>
                <a:gd name="connsiteX5" fmla="*/ 36809 w 65586"/>
                <a:gd name="connsiteY5" fmla="*/ 0 h 65279"/>
                <a:gd name="connsiteX6" fmla="*/ 65586 w 65586"/>
                <a:gd name="connsiteY6" fmla="*/ 65279 h 65279"/>
                <a:gd name="connsiteX7" fmla="*/ 57617 w 65586"/>
                <a:gd name="connsiteY7" fmla="*/ 65279 h 65279"/>
                <a:gd name="connsiteX8" fmla="*/ 48257 w 65586"/>
                <a:gd name="connsiteY8" fmla="*/ 43414 h 65279"/>
                <a:gd name="connsiteX9" fmla="*/ 32825 w 65586"/>
                <a:gd name="connsiteY9" fmla="*/ 9253 h 65279"/>
                <a:gd name="connsiteX10" fmla="*/ 17646 w 65586"/>
                <a:gd name="connsiteY10" fmla="*/ 43541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86" h="65279">
                  <a:moveTo>
                    <a:pt x="51293" y="50449"/>
                  </a:moveTo>
                  <a:lnTo>
                    <a:pt x="14610" y="50449"/>
                  </a:lnTo>
                  <a:lnTo>
                    <a:pt x="8285" y="65279"/>
                  </a:lnTo>
                  <a:lnTo>
                    <a:pt x="0" y="65279"/>
                  </a:lnTo>
                  <a:lnTo>
                    <a:pt x="28777" y="0"/>
                  </a:lnTo>
                  <a:lnTo>
                    <a:pt x="36809" y="0"/>
                  </a:lnTo>
                  <a:lnTo>
                    <a:pt x="65586" y="65279"/>
                  </a:lnTo>
                  <a:lnTo>
                    <a:pt x="57617" y="65279"/>
                  </a:lnTo>
                  <a:close/>
                  <a:moveTo>
                    <a:pt x="48257" y="43414"/>
                  </a:moveTo>
                  <a:lnTo>
                    <a:pt x="32825" y="9253"/>
                  </a:lnTo>
                  <a:lnTo>
                    <a:pt x="17646" y="43541"/>
                  </a:lnTo>
                  <a:close/>
                </a:path>
              </a:pathLst>
            </a:custGeom>
            <a:solidFill>
              <a:schemeClr val="accent2"/>
            </a:solidFill>
            <a:ln w="6271" cap="flat">
              <a:noFill/>
              <a:prstDash val="solid"/>
              <a:miter/>
            </a:ln>
          </p:spPr>
          <p:txBody>
            <a:bodyPr rtlCol="0" anchor="ctr"/>
            <a:lstStyle/>
            <a:p>
              <a:endParaRPr lang="en-US"/>
            </a:p>
          </p:txBody>
        </p:sp>
        <p:sp>
          <p:nvSpPr>
            <p:cNvPr id="106" name="Picture Placeholder 80">
              <a:extLst>
                <a:ext uri="{FF2B5EF4-FFF2-40B4-BE49-F238E27FC236}">
                  <a16:creationId xmlns:a16="http://schemas.microsoft.com/office/drawing/2014/main" id="{14E31FFE-8BE6-1849-99E2-049F8B3B2B84}"/>
                </a:ext>
              </a:extLst>
            </p:cNvPr>
            <p:cNvSpPr/>
            <p:nvPr/>
          </p:nvSpPr>
          <p:spPr>
            <a:xfrm>
              <a:off x="11358655"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172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608" y="7035"/>
                    <a:pt x="25172"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7" name="Picture Placeholder 80">
              <a:extLst>
                <a:ext uri="{FF2B5EF4-FFF2-40B4-BE49-F238E27FC236}">
                  <a16:creationId xmlns:a16="http://schemas.microsoft.com/office/drawing/2014/main" id="{14E31FFE-8BE6-1849-99E2-049F8B3B2B84}"/>
                </a:ext>
              </a:extLst>
            </p:cNvPr>
            <p:cNvSpPr/>
            <p:nvPr/>
          </p:nvSpPr>
          <p:spPr>
            <a:xfrm>
              <a:off x="11422597"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298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924" y="7035"/>
                    <a:pt x="25298"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8" name="Picture Placeholder 80">
              <a:extLst>
                <a:ext uri="{FF2B5EF4-FFF2-40B4-BE49-F238E27FC236}">
                  <a16:creationId xmlns:a16="http://schemas.microsoft.com/office/drawing/2014/main" id="{14E31FFE-8BE6-1849-99E2-049F8B3B2B84}"/>
                </a:ext>
              </a:extLst>
            </p:cNvPr>
            <p:cNvSpPr/>
            <p:nvPr/>
          </p:nvSpPr>
          <p:spPr>
            <a:xfrm>
              <a:off x="11077463" y="717459"/>
              <a:ext cx="600837" cy="602216"/>
            </a:xfrm>
            <a:custGeom>
              <a:avLst/>
              <a:gdLst>
                <a:gd name="connsiteX0" fmla="*/ 540690 w 600837"/>
                <a:gd name="connsiteY0" fmla="*/ 602216 h 602216"/>
                <a:gd name="connsiteX1" fmla="*/ 477444 w 600837"/>
                <a:gd name="connsiteY1" fmla="*/ 602216 h 602216"/>
                <a:gd name="connsiteX2" fmla="*/ 477444 w 600837"/>
                <a:gd name="connsiteY2" fmla="*/ 586372 h 602216"/>
                <a:gd name="connsiteX3" fmla="*/ 540690 w 600837"/>
                <a:gd name="connsiteY3" fmla="*/ 586372 h 602216"/>
                <a:gd name="connsiteX4" fmla="*/ 445821 w 600837"/>
                <a:gd name="connsiteY4" fmla="*/ 602216 h 602216"/>
                <a:gd name="connsiteX5" fmla="*/ 382575 w 600837"/>
                <a:gd name="connsiteY5" fmla="*/ 602216 h 602216"/>
                <a:gd name="connsiteX6" fmla="*/ 382575 w 600837"/>
                <a:gd name="connsiteY6" fmla="*/ 586372 h 602216"/>
                <a:gd name="connsiteX7" fmla="*/ 445821 w 600837"/>
                <a:gd name="connsiteY7" fmla="*/ 586372 h 602216"/>
                <a:gd name="connsiteX8" fmla="*/ 350952 w 600837"/>
                <a:gd name="connsiteY8" fmla="*/ 602216 h 602216"/>
                <a:gd name="connsiteX9" fmla="*/ 287706 w 600837"/>
                <a:gd name="connsiteY9" fmla="*/ 602216 h 602216"/>
                <a:gd name="connsiteX10" fmla="*/ 287706 w 600837"/>
                <a:gd name="connsiteY10" fmla="*/ 586372 h 602216"/>
                <a:gd name="connsiteX11" fmla="*/ 350952 w 600837"/>
                <a:gd name="connsiteY11" fmla="*/ 586372 h 602216"/>
                <a:gd name="connsiteX12" fmla="*/ 256083 w 600837"/>
                <a:gd name="connsiteY12" fmla="*/ 602216 h 602216"/>
                <a:gd name="connsiteX13" fmla="*/ 192837 w 600837"/>
                <a:gd name="connsiteY13" fmla="*/ 602216 h 602216"/>
                <a:gd name="connsiteX14" fmla="*/ 192837 w 600837"/>
                <a:gd name="connsiteY14" fmla="*/ 586372 h 602216"/>
                <a:gd name="connsiteX15" fmla="*/ 256083 w 600837"/>
                <a:gd name="connsiteY15" fmla="*/ 586372 h 602216"/>
                <a:gd name="connsiteX16" fmla="*/ 161214 w 600837"/>
                <a:gd name="connsiteY16" fmla="*/ 602216 h 602216"/>
                <a:gd name="connsiteX17" fmla="*/ 97968 w 600837"/>
                <a:gd name="connsiteY17" fmla="*/ 602216 h 602216"/>
                <a:gd name="connsiteX18" fmla="*/ 97968 w 600837"/>
                <a:gd name="connsiteY18" fmla="*/ 586372 h 602216"/>
                <a:gd name="connsiteX19" fmla="*/ 161214 w 600837"/>
                <a:gd name="connsiteY19" fmla="*/ 586372 h 602216"/>
                <a:gd name="connsiteX20" fmla="*/ 66345 w 600837"/>
                <a:gd name="connsiteY20" fmla="*/ 602216 h 602216"/>
                <a:gd name="connsiteX21" fmla="*/ 0 w 600837"/>
                <a:gd name="connsiteY21" fmla="*/ 602216 h 602216"/>
                <a:gd name="connsiteX22" fmla="*/ 0 w 600837"/>
                <a:gd name="connsiteY22" fmla="*/ 589541 h 602216"/>
                <a:gd name="connsiteX23" fmla="*/ 7906 w 600837"/>
                <a:gd name="connsiteY23" fmla="*/ 589541 h 602216"/>
                <a:gd name="connsiteX24" fmla="*/ 7906 w 600837"/>
                <a:gd name="connsiteY24" fmla="*/ 586435 h 602216"/>
                <a:gd name="connsiteX25" fmla="*/ 66345 w 600837"/>
                <a:gd name="connsiteY25" fmla="*/ 586435 h 602216"/>
                <a:gd name="connsiteX26" fmla="*/ 600837 w 600837"/>
                <a:gd name="connsiteY26" fmla="*/ 597209 h 602216"/>
                <a:gd name="connsiteX27" fmla="*/ 585026 w 600837"/>
                <a:gd name="connsiteY27" fmla="*/ 597209 h 602216"/>
                <a:gd name="connsiteX28" fmla="*/ 585026 w 600837"/>
                <a:gd name="connsiteY28" fmla="*/ 583266 h 602216"/>
                <a:gd name="connsiteX29" fmla="*/ 600837 w 600837"/>
                <a:gd name="connsiteY29" fmla="*/ 583266 h 602216"/>
                <a:gd name="connsiteX30" fmla="*/ 15812 w 600837"/>
                <a:gd name="connsiteY30" fmla="*/ 557788 h 602216"/>
                <a:gd name="connsiteX31" fmla="*/ 0 w 600837"/>
                <a:gd name="connsiteY31" fmla="*/ 557788 h 602216"/>
                <a:gd name="connsiteX32" fmla="*/ 0 w 600837"/>
                <a:gd name="connsiteY32" fmla="*/ 494410 h 602216"/>
                <a:gd name="connsiteX33" fmla="*/ 15812 w 600837"/>
                <a:gd name="connsiteY33" fmla="*/ 494410 h 602216"/>
                <a:gd name="connsiteX34" fmla="*/ 600837 w 600837"/>
                <a:gd name="connsiteY34" fmla="*/ 551450 h 602216"/>
                <a:gd name="connsiteX35" fmla="*/ 585026 w 600837"/>
                <a:gd name="connsiteY35" fmla="*/ 551450 h 602216"/>
                <a:gd name="connsiteX36" fmla="*/ 585026 w 600837"/>
                <a:gd name="connsiteY36" fmla="*/ 488073 h 602216"/>
                <a:gd name="connsiteX37" fmla="*/ 600837 w 600837"/>
                <a:gd name="connsiteY37" fmla="*/ 488073 h 602216"/>
                <a:gd name="connsiteX38" fmla="*/ 15812 w 600837"/>
                <a:gd name="connsiteY38" fmla="*/ 462722 h 602216"/>
                <a:gd name="connsiteX39" fmla="*/ 0 w 600837"/>
                <a:gd name="connsiteY39" fmla="*/ 462722 h 602216"/>
                <a:gd name="connsiteX40" fmla="*/ 0 w 600837"/>
                <a:gd name="connsiteY40" fmla="*/ 399344 h 602216"/>
                <a:gd name="connsiteX41" fmla="*/ 15812 w 600837"/>
                <a:gd name="connsiteY41" fmla="*/ 399344 h 602216"/>
                <a:gd name="connsiteX42" fmla="*/ 600837 w 600837"/>
                <a:gd name="connsiteY42" fmla="*/ 456384 h 602216"/>
                <a:gd name="connsiteX43" fmla="*/ 585026 w 600837"/>
                <a:gd name="connsiteY43" fmla="*/ 456384 h 602216"/>
                <a:gd name="connsiteX44" fmla="*/ 585026 w 600837"/>
                <a:gd name="connsiteY44" fmla="*/ 393006 h 602216"/>
                <a:gd name="connsiteX45" fmla="*/ 600837 w 600837"/>
                <a:gd name="connsiteY45" fmla="*/ 393006 h 602216"/>
                <a:gd name="connsiteX46" fmla="*/ 15812 w 600837"/>
                <a:gd name="connsiteY46" fmla="*/ 367655 h 602216"/>
                <a:gd name="connsiteX47" fmla="*/ 0 w 600837"/>
                <a:gd name="connsiteY47" fmla="*/ 367655 h 602216"/>
                <a:gd name="connsiteX48" fmla="*/ 0 w 600837"/>
                <a:gd name="connsiteY48" fmla="*/ 304277 h 602216"/>
                <a:gd name="connsiteX49" fmla="*/ 15812 w 600837"/>
                <a:gd name="connsiteY49" fmla="*/ 304277 h 602216"/>
                <a:gd name="connsiteX50" fmla="*/ 600837 w 600837"/>
                <a:gd name="connsiteY50" fmla="*/ 361317 h 602216"/>
                <a:gd name="connsiteX51" fmla="*/ 585026 w 600837"/>
                <a:gd name="connsiteY51" fmla="*/ 361317 h 602216"/>
                <a:gd name="connsiteX52" fmla="*/ 585026 w 600837"/>
                <a:gd name="connsiteY52" fmla="*/ 297939 h 602216"/>
                <a:gd name="connsiteX53" fmla="*/ 600837 w 600837"/>
                <a:gd name="connsiteY53" fmla="*/ 297939 h 602216"/>
                <a:gd name="connsiteX54" fmla="*/ 15812 w 600837"/>
                <a:gd name="connsiteY54" fmla="*/ 272588 h 602216"/>
                <a:gd name="connsiteX55" fmla="*/ 0 w 600837"/>
                <a:gd name="connsiteY55" fmla="*/ 272588 h 602216"/>
                <a:gd name="connsiteX56" fmla="*/ 0 w 600837"/>
                <a:gd name="connsiteY56" fmla="*/ 209210 h 602216"/>
                <a:gd name="connsiteX57" fmla="*/ 15812 w 600837"/>
                <a:gd name="connsiteY57" fmla="*/ 209210 h 602216"/>
                <a:gd name="connsiteX58" fmla="*/ 600837 w 600837"/>
                <a:gd name="connsiteY58" fmla="*/ 266250 h 602216"/>
                <a:gd name="connsiteX59" fmla="*/ 585026 w 600837"/>
                <a:gd name="connsiteY59" fmla="*/ 266250 h 602216"/>
                <a:gd name="connsiteX60" fmla="*/ 585026 w 600837"/>
                <a:gd name="connsiteY60" fmla="*/ 202872 h 602216"/>
                <a:gd name="connsiteX61" fmla="*/ 600837 w 600837"/>
                <a:gd name="connsiteY61" fmla="*/ 202872 h 602216"/>
                <a:gd name="connsiteX62" fmla="*/ 15812 w 600837"/>
                <a:gd name="connsiteY62" fmla="*/ 177521 h 602216"/>
                <a:gd name="connsiteX63" fmla="*/ 0 w 600837"/>
                <a:gd name="connsiteY63" fmla="*/ 177521 h 602216"/>
                <a:gd name="connsiteX64" fmla="*/ 0 w 600837"/>
                <a:gd name="connsiteY64" fmla="*/ 114143 h 602216"/>
                <a:gd name="connsiteX65" fmla="*/ 15812 w 600837"/>
                <a:gd name="connsiteY65" fmla="*/ 114143 h 602216"/>
                <a:gd name="connsiteX66" fmla="*/ 600837 w 600837"/>
                <a:gd name="connsiteY66" fmla="*/ 171184 h 602216"/>
                <a:gd name="connsiteX67" fmla="*/ 585026 w 600837"/>
                <a:gd name="connsiteY67" fmla="*/ 171184 h 602216"/>
                <a:gd name="connsiteX68" fmla="*/ 585026 w 600837"/>
                <a:gd name="connsiteY68" fmla="*/ 107806 h 602216"/>
                <a:gd name="connsiteX69" fmla="*/ 600837 w 600837"/>
                <a:gd name="connsiteY69" fmla="*/ 107806 h 602216"/>
                <a:gd name="connsiteX70" fmla="*/ 15812 w 600837"/>
                <a:gd name="connsiteY70" fmla="*/ 82455 h 602216"/>
                <a:gd name="connsiteX71" fmla="*/ 0 w 600837"/>
                <a:gd name="connsiteY71" fmla="*/ 82455 h 602216"/>
                <a:gd name="connsiteX72" fmla="*/ 0 w 600837"/>
                <a:gd name="connsiteY72" fmla="*/ 19077 h 602216"/>
                <a:gd name="connsiteX73" fmla="*/ 15812 w 600837"/>
                <a:gd name="connsiteY73" fmla="*/ 19077 h 602216"/>
                <a:gd name="connsiteX74" fmla="*/ 600837 w 600837"/>
                <a:gd name="connsiteY74" fmla="*/ 76117 h 602216"/>
                <a:gd name="connsiteX75" fmla="*/ 585026 w 600837"/>
                <a:gd name="connsiteY75" fmla="*/ 76117 h 602216"/>
                <a:gd name="connsiteX76" fmla="*/ 585026 w 600837"/>
                <a:gd name="connsiteY76" fmla="*/ 12739 h 602216"/>
                <a:gd name="connsiteX77" fmla="*/ 600837 w 600837"/>
                <a:gd name="connsiteY77" fmla="*/ 12739 h 602216"/>
                <a:gd name="connsiteX78" fmla="*/ 566115 w 600837"/>
                <a:gd name="connsiteY78" fmla="*/ 15844 h 602216"/>
                <a:gd name="connsiteX79" fmla="*/ 502869 w 600837"/>
                <a:gd name="connsiteY79" fmla="*/ 15844 h 602216"/>
                <a:gd name="connsiteX80" fmla="*/ 502869 w 600837"/>
                <a:gd name="connsiteY80" fmla="*/ 0 h 602216"/>
                <a:gd name="connsiteX81" fmla="*/ 566115 w 600837"/>
                <a:gd name="connsiteY81" fmla="*/ 0 h 602216"/>
                <a:gd name="connsiteX82" fmla="*/ 471246 w 600837"/>
                <a:gd name="connsiteY82" fmla="*/ 15844 h 602216"/>
                <a:gd name="connsiteX83" fmla="*/ 408000 w 600837"/>
                <a:gd name="connsiteY83" fmla="*/ 15844 h 602216"/>
                <a:gd name="connsiteX84" fmla="*/ 408000 w 600837"/>
                <a:gd name="connsiteY84" fmla="*/ 0 h 602216"/>
                <a:gd name="connsiteX85" fmla="*/ 471246 w 600837"/>
                <a:gd name="connsiteY85" fmla="*/ 0 h 602216"/>
                <a:gd name="connsiteX86" fmla="*/ 376377 w 600837"/>
                <a:gd name="connsiteY86" fmla="*/ 15844 h 602216"/>
                <a:gd name="connsiteX87" fmla="*/ 313131 w 600837"/>
                <a:gd name="connsiteY87" fmla="*/ 15844 h 602216"/>
                <a:gd name="connsiteX88" fmla="*/ 313131 w 600837"/>
                <a:gd name="connsiteY88" fmla="*/ 0 h 602216"/>
                <a:gd name="connsiteX89" fmla="*/ 376377 w 600837"/>
                <a:gd name="connsiteY89" fmla="*/ 0 h 602216"/>
                <a:gd name="connsiteX90" fmla="*/ 281508 w 600837"/>
                <a:gd name="connsiteY90" fmla="*/ 15844 h 602216"/>
                <a:gd name="connsiteX91" fmla="*/ 218262 w 600837"/>
                <a:gd name="connsiteY91" fmla="*/ 15844 h 602216"/>
                <a:gd name="connsiteX92" fmla="*/ 218262 w 600837"/>
                <a:gd name="connsiteY92" fmla="*/ 0 h 602216"/>
                <a:gd name="connsiteX93" fmla="*/ 281508 w 600837"/>
                <a:gd name="connsiteY93" fmla="*/ 0 h 602216"/>
                <a:gd name="connsiteX94" fmla="*/ 186639 w 600837"/>
                <a:gd name="connsiteY94" fmla="*/ 15844 h 602216"/>
                <a:gd name="connsiteX95" fmla="*/ 123393 w 600837"/>
                <a:gd name="connsiteY95" fmla="*/ 15844 h 602216"/>
                <a:gd name="connsiteX96" fmla="*/ 123393 w 600837"/>
                <a:gd name="connsiteY96" fmla="*/ 0 h 602216"/>
                <a:gd name="connsiteX97" fmla="*/ 186639 w 600837"/>
                <a:gd name="connsiteY97" fmla="*/ 0 h 602216"/>
                <a:gd name="connsiteX98" fmla="*/ 91770 w 600837"/>
                <a:gd name="connsiteY98" fmla="*/ 15844 h 602216"/>
                <a:gd name="connsiteX99" fmla="*/ 28524 w 600837"/>
                <a:gd name="connsiteY99" fmla="*/ 15844 h 602216"/>
                <a:gd name="connsiteX100" fmla="*/ 28524 w 600837"/>
                <a:gd name="connsiteY100" fmla="*/ 0 h 602216"/>
                <a:gd name="connsiteX101" fmla="*/ 91770 w 600837"/>
                <a:gd name="connsiteY101" fmla="*/ 0 h 6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0837" h="602216">
                  <a:moveTo>
                    <a:pt x="540690" y="602216"/>
                  </a:moveTo>
                  <a:lnTo>
                    <a:pt x="477444" y="602216"/>
                  </a:lnTo>
                  <a:lnTo>
                    <a:pt x="477444" y="586372"/>
                  </a:lnTo>
                  <a:lnTo>
                    <a:pt x="540690" y="586372"/>
                  </a:lnTo>
                  <a:close/>
                  <a:moveTo>
                    <a:pt x="445821" y="602216"/>
                  </a:moveTo>
                  <a:lnTo>
                    <a:pt x="382575" y="602216"/>
                  </a:lnTo>
                  <a:lnTo>
                    <a:pt x="382575" y="586372"/>
                  </a:lnTo>
                  <a:lnTo>
                    <a:pt x="445821" y="586372"/>
                  </a:lnTo>
                  <a:close/>
                  <a:moveTo>
                    <a:pt x="350952" y="602216"/>
                  </a:moveTo>
                  <a:lnTo>
                    <a:pt x="287706" y="602216"/>
                  </a:lnTo>
                  <a:lnTo>
                    <a:pt x="287706" y="586372"/>
                  </a:lnTo>
                  <a:lnTo>
                    <a:pt x="350952" y="586372"/>
                  </a:lnTo>
                  <a:close/>
                  <a:moveTo>
                    <a:pt x="256083" y="602216"/>
                  </a:moveTo>
                  <a:lnTo>
                    <a:pt x="192837" y="602216"/>
                  </a:lnTo>
                  <a:lnTo>
                    <a:pt x="192837" y="586372"/>
                  </a:lnTo>
                  <a:lnTo>
                    <a:pt x="256083" y="586372"/>
                  </a:lnTo>
                  <a:close/>
                  <a:moveTo>
                    <a:pt x="161214" y="602216"/>
                  </a:moveTo>
                  <a:lnTo>
                    <a:pt x="97968" y="602216"/>
                  </a:lnTo>
                  <a:lnTo>
                    <a:pt x="97968" y="586372"/>
                  </a:lnTo>
                  <a:lnTo>
                    <a:pt x="161214" y="586372"/>
                  </a:lnTo>
                  <a:close/>
                  <a:moveTo>
                    <a:pt x="66345" y="602216"/>
                  </a:moveTo>
                  <a:lnTo>
                    <a:pt x="0" y="602216"/>
                  </a:lnTo>
                  <a:lnTo>
                    <a:pt x="0" y="589541"/>
                  </a:lnTo>
                  <a:lnTo>
                    <a:pt x="7906" y="589541"/>
                  </a:lnTo>
                  <a:lnTo>
                    <a:pt x="7906" y="586435"/>
                  </a:lnTo>
                  <a:lnTo>
                    <a:pt x="66345" y="586435"/>
                  </a:lnTo>
                  <a:close/>
                  <a:moveTo>
                    <a:pt x="600837" y="597209"/>
                  </a:moveTo>
                  <a:lnTo>
                    <a:pt x="585026" y="597209"/>
                  </a:lnTo>
                  <a:lnTo>
                    <a:pt x="585026" y="583266"/>
                  </a:lnTo>
                  <a:lnTo>
                    <a:pt x="600837" y="583266"/>
                  </a:lnTo>
                  <a:close/>
                  <a:moveTo>
                    <a:pt x="15812" y="557788"/>
                  </a:moveTo>
                  <a:lnTo>
                    <a:pt x="0" y="557788"/>
                  </a:lnTo>
                  <a:lnTo>
                    <a:pt x="0" y="494410"/>
                  </a:lnTo>
                  <a:lnTo>
                    <a:pt x="15812" y="494410"/>
                  </a:lnTo>
                  <a:close/>
                  <a:moveTo>
                    <a:pt x="600837" y="551450"/>
                  </a:moveTo>
                  <a:lnTo>
                    <a:pt x="585026" y="551450"/>
                  </a:lnTo>
                  <a:lnTo>
                    <a:pt x="585026" y="488073"/>
                  </a:lnTo>
                  <a:lnTo>
                    <a:pt x="600837" y="488073"/>
                  </a:lnTo>
                  <a:close/>
                  <a:moveTo>
                    <a:pt x="15812" y="462722"/>
                  </a:moveTo>
                  <a:lnTo>
                    <a:pt x="0" y="462722"/>
                  </a:lnTo>
                  <a:lnTo>
                    <a:pt x="0" y="399344"/>
                  </a:lnTo>
                  <a:lnTo>
                    <a:pt x="15812" y="399344"/>
                  </a:lnTo>
                  <a:close/>
                  <a:moveTo>
                    <a:pt x="600837" y="456384"/>
                  </a:moveTo>
                  <a:lnTo>
                    <a:pt x="585026" y="456384"/>
                  </a:lnTo>
                  <a:lnTo>
                    <a:pt x="585026" y="393006"/>
                  </a:lnTo>
                  <a:lnTo>
                    <a:pt x="600837" y="393006"/>
                  </a:lnTo>
                  <a:close/>
                  <a:moveTo>
                    <a:pt x="15812" y="367655"/>
                  </a:moveTo>
                  <a:lnTo>
                    <a:pt x="0" y="367655"/>
                  </a:lnTo>
                  <a:lnTo>
                    <a:pt x="0" y="304277"/>
                  </a:lnTo>
                  <a:lnTo>
                    <a:pt x="15812" y="304277"/>
                  </a:lnTo>
                  <a:close/>
                  <a:moveTo>
                    <a:pt x="600837" y="361317"/>
                  </a:moveTo>
                  <a:lnTo>
                    <a:pt x="585026" y="361317"/>
                  </a:lnTo>
                  <a:lnTo>
                    <a:pt x="585026" y="297939"/>
                  </a:lnTo>
                  <a:lnTo>
                    <a:pt x="600837" y="297939"/>
                  </a:lnTo>
                  <a:close/>
                  <a:moveTo>
                    <a:pt x="15812" y="272588"/>
                  </a:moveTo>
                  <a:lnTo>
                    <a:pt x="0" y="272588"/>
                  </a:lnTo>
                  <a:lnTo>
                    <a:pt x="0" y="209210"/>
                  </a:lnTo>
                  <a:lnTo>
                    <a:pt x="15812" y="209210"/>
                  </a:lnTo>
                  <a:close/>
                  <a:moveTo>
                    <a:pt x="600837" y="266250"/>
                  </a:moveTo>
                  <a:lnTo>
                    <a:pt x="585026" y="266250"/>
                  </a:lnTo>
                  <a:lnTo>
                    <a:pt x="585026" y="202872"/>
                  </a:lnTo>
                  <a:lnTo>
                    <a:pt x="600837" y="202872"/>
                  </a:lnTo>
                  <a:close/>
                  <a:moveTo>
                    <a:pt x="15812" y="177521"/>
                  </a:moveTo>
                  <a:lnTo>
                    <a:pt x="0" y="177521"/>
                  </a:lnTo>
                  <a:lnTo>
                    <a:pt x="0" y="114143"/>
                  </a:lnTo>
                  <a:lnTo>
                    <a:pt x="15812" y="114143"/>
                  </a:lnTo>
                  <a:close/>
                  <a:moveTo>
                    <a:pt x="600837" y="171184"/>
                  </a:moveTo>
                  <a:lnTo>
                    <a:pt x="585026" y="171184"/>
                  </a:lnTo>
                  <a:lnTo>
                    <a:pt x="585026" y="107806"/>
                  </a:lnTo>
                  <a:lnTo>
                    <a:pt x="600837" y="107806"/>
                  </a:lnTo>
                  <a:close/>
                  <a:moveTo>
                    <a:pt x="15812" y="82455"/>
                  </a:moveTo>
                  <a:lnTo>
                    <a:pt x="0" y="82455"/>
                  </a:lnTo>
                  <a:lnTo>
                    <a:pt x="0" y="19077"/>
                  </a:lnTo>
                  <a:lnTo>
                    <a:pt x="15812" y="19077"/>
                  </a:lnTo>
                  <a:close/>
                  <a:moveTo>
                    <a:pt x="600837" y="76117"/>
                  </a:moveTo>
                  <a:lnTo>
                    <a:pt x="585026" y="76117"/>
                  </a:lnTo>
                  <a:lnTo>
                    <a:pt x="585026" y="12739"/>
                  </a:lnTo>
                  <a:lnTo>
                    <a:pt x="600837" y="12739"/>
                  </a:lnTo>
                  <a:close/>
                  <a:moveTo>
                    <a:pt x="566115" y="15844"/>
                  </a:moveTo>
                  <a:lnTo>
                    <a:pt x="502869" y="15844"/>
                  </a:lnTo>
                  <a:lnTo>
                    <a:pt x="502869" y="0"/>
                  </a:lnTo>
                  <a:lnTo>
                    <a:pt x="566115" y="0"/>
                  </a:lnTo>
                  <a:close/>
                  <a:moveTo>
                    <a:pt x="471246" y="15844"/>
                  </a:moveTo>
                  <a:lnTo>
                    <a:pt x="408000" y="15844"/>
                  </a:lnTo>
                  <a:lnTo>
                    <a:pt x="408000" y="0"/>
                  </a:lnTo>
                  <a:lnTo>
                    <a:pt x="471246" y="0"/>
                  </a:lnTo>
                  <a:close/>
                  <a:moveTo>
                    <a:pt x="376377" y="15844"/>
                  </a:moveTo>
                  <a:lnTo>
                    <a:pt x="313131" y="15844"/>
                  </a:lnTo>
                  <a:lnTo>
                    <a:pt x="313131" y="0"/>
                  </a:lnTo>
                  <a:lnTo>
                    <a:pt x="376377" y="0"/>
                  </a:lnTo>
                  <a:close/>
                  <a:moveTo>
                    <a:pt x="281508" y="15844"/>
                  </a:moveTo>
                  <a:lnTo>
                    <a:pt x="218262" y="15844"/>
                  </a:lnTo>
                  <a:lnTo>
                    <a:pt x="218262" y="0"/>
                  </a:lnTo>
                  <a:lnTo>
                    <a:pt x="281508" y="0"/>
                  </a:lnTo>
                  <a:close/>
                  <a:moveTo>
                    <a:pt x="186639" y="15844"/>
                  </a:moveTo>
                  <a:lnTo>
                    <a:pt x="123393" y="15844"/>
                  </a:lnTo>
                  <a:lnTo>
                    <a:pt x="123393" y="0"/>
                  </a:lnTo>
                  <a:lnTo>
                    <a:pt x="186639" y="0"/>
                  </a:lnTo>
                  <a:close/>
                  <a:moveTo>
                    <a:pt x="91770" y="15844"/>
                  </a:moveTo>
                  <a:lnTo>
                    <a:pt x="28524" y="15844"/>
                  </a:lnTo>
                  <a:lnTo>
                    <a:pt x="28524" y="0"/>
                  </a:lnTo>
                  <a:lnTo>
                    <a:pt x="91770" y="0"/>
                  </a:lnTo>
                  <a:close/>
                </a:path>
              </a:pathLst>
            </a:custGeom>
            <a:solidFill>
              <a:schemeClr val="accent2"/>
            </a:solidFill>
            <a:ln w="6271" cap="flat">
              <a:noFill/>
              <a:prstDash val="solid"/>
              <a:miter/>
            </a:ln>
          </p:spPr>
          <p:txBody>
            <a:bodyPr rtlCol="0" anchor="ctr"/>
            <a:lstStyle/>
            <a:p>
              <a:endParaRPr lang="en-US"/>
            </a:p>
          </p:txBody>
        </p:sp>
        <p:sp>
          <p:nvSpPr>
            <p:cNvPr id="109" name="Picture Placeholder 80">
              <a:extLst>
                <a:ext uri="{FF2B5EF4-FFF2-40B4-BE49-F238E27FC236}">
                  <a16:creationId xmlns:a16="http://schemas.microsoft.com/office/drawing/2014/main" id="{14E31FFE-8BE6-1849-99E2-049F8B3B2B84}"/>
                </a:ext>
              </a:extLst>
            </p:cNvPr>
            <p:cNvSpPr/>
            <p:nvPr/>
          </p:nvSpPr>
          <p:spPr>
            <a:xfrm>
              <a:off x="11169676" y="806695"/>
              <a:ext cx="423937" cy="428307"/>
            </a:xfrm>
            <a:custGeom>
              <a:avLst/>
              <a:gdLst>
                <a:gd name="connsiteX0" fmla="*/ 402308 w 423937"/>
                <a:gd name="connsiteY0" fmla="*/ 395604 h 428307"/>
                <a:gd name="connsiteX1" fmla="*/ 348485 w 423937"/>
                <a:gd name="connsiteY1" fmla="*/ 341860 h 428307"/>
                <a:gd name="connsiteX2" fmla="*/ 346272 w 423937"/>
                <a:gd name="connsiteY2" fmla="*/ 344015 h 428307"/>
                <a:gd name="connsiteX3" fmla="*/ 350509 w 423937"/>
                <a:gd name="connsiteY3" fmla="*/ 330072 h 428307"/>
                <a:gd name="connsiteX4" fmla="*/ 350509 w 423937"/>
                <a:gd name="connsiteY4" fmla="*/ 95574 h 428307"/>
                <a:gd name="connsiteX5" fmla="*/ 348612 w 423937"/>
                <a:gd name="connsiteY5" fmla="*/ 86067 h 428307"/>
                <a:gd name="connsiteX6" fmla="*/ 402371 w 423937"/>
                <a:gd name="connsiteY6" fmla="*/ 32766 h 428307"/>
                <a:gd name="connsiteX7" fmla="*/ 412301 w 423937"/>
                <a:gd name="connsiteY7" fmla="*/ 43034 h 428307"/>
                <a:gd name="connsiteX8" fmla="*/ 423938 w 423937"/>
                <a:gd name="connsiteY8" fmla="*/ 380 h 428307"/>
                <a:gd name="connsiteX9" fmla="*/ 381247 w 423937"/>
                <a:gd name="connsiteY9" fmla="*/ 11345 h 428307"/>
                <a:gd name="connsiteX10" fmla="*/ 391240 w 423937"/>
                <a:gd name="connsiteY10" fmla="*/ 21422 h 428307"/>
                <a:gd name="connsiteX11" fmla="*/ 338429 w 423937"/>
                <a:gd name="connsiteY11" fmla="*/ 74025 h 428307"/>
                <a:gd name="connsiteX12" fmla="*/ 325274 w 423937"/>
                <a:gd name="connsiteY12" fmla="*/ 70223 h 428307"/>
                <a:gd name="connsiteX13" fmla="*/ 91264 w 423937"/>
                <a:gd name="connsiteY13" fmla="*/ 70223 h 428307"/>
                <a:gd name="connsiteX14" fmla="*/ 83042 w 423937"/>
                <a:gd name="connsiteY14" fmla="*/ 71680 h 428307"/>
                <a:gd name="connsiteX15" fmla="*/ 32698 w 423937"/>
                <a:gd name="connsiteY15" fmla="*/ 21485 h 428307"/>
                <a:gd name="connsiteX16" fmla="*/ 42691 w 423937"/>
                <a:gd name="connsiteY16" fmla="*/ 11345 h 428307"/>
                <a:gd name="connsiteX17" fmla="*/ 0 w 423937"/>
                <a:gd name="connsiteY17" fmla="*/ 0 h 428307"/>
                <a:gd name="connsiteX18" fmla="*/ 11511 w 423937"/>
                <a:gd name="connsiteY18" fmla="*/ 43034 h 428307"/>
                <a:gd name="connsiteX19" fmla="*/ 21567 w 423937"/>
                <a:gd name="connsiteY19" fmla="*/ 32956 h 428307"/>
                <a:gd name="connsiteX20" fmla="*/ 70266 w 423937"/>
                <a:gd name="connsiteY20" fmla="*/ 81060 h 428307"/>
                <a:gd name="connsiteX21" fmla="*/ 65902 w 423937"/>
                <a:gd name="connsiteY21" fmla="*/ 95320 h 428307"/>
                <a:gd name="connsiteX22" fmla="*/ 65902 w 423937"/>
                <a:gd name="connsiteY22" fmla="*/ 329818 h 428307"/>
                <a:gd name="connsiteX23" fmla="*/ 71468 w 423937"/>
                <a:gd name="connsiteY23" fmla="*/ 345536 h 428307"/>
                <a:gd name="connsiteX24" fmla="*/ 21567 w 423937"/>
                <a:gd name="connsiteY24" fmla="*/ 395604 h 428307"/>
                <a:gd name="connsiteX25" fmla="*/ 11511 w 423937"/>
                <a:gd name="connsiteY25" fmla="*/ 385274 h 428307"/>
                <a:gd name="connsiteX26" fmla="*/ 0 w 423937"/>
                <a:gd name="connsiteY26" fmla="*/ 427990 h 428307"/>
                <a:gd name="connsiteX27" fmla="*/ 42691 w 423937"/>
                <a:gd name="connsiteY27" fmla="*/ 416963 h 428307"/>
                <a:gd name="connsiteX28" fmla="*/ 32698 w 423937"/>
                <a:gd name="connsiteY28" fmla="*/ 406822 h 428307"/>
                <a:gd name="connsiteX29" fmla="*/ 85066 w 423937"/>
                <a:gd name="connsiteY29" fmla="*/ 354599 h 428307"/>
                <a:gd name="connsiteX30" fmla="*/ 91390 w 423937"/>
                <a:gd name="connsiteY30" fmla="*/ 355423 h 428307"/>
                <a:gd name="connsiteX31" fmla="*/ 325401 w 423937"/>
                <a:gd name="connsiteY31" fmla="*/ 355423 h 428307"/>
                <a:gd name="connsiteX32" fmla="*/ 339378 w 423937"/>
                <a:gd name="connsiteY32" fmla="*/ 351177 h 428307"/>
                <a:gd name="connsiteX33" fmla="*/ 337481 w 423937"/>
                <a:gd name="connsiteY33" fmla="*/ 353078 h 428307"/>
                <a:gd name="connsiteX34" fmla="*/ 391366 w 423937"/>
                <a:gd name="connsiteY34" fmla="*/ 406822 h 428307"/>
                <a:gd name="connsiteX35" fmla="*/ 381184 w 423937"/>
                <a:gd name="connsiteY35" fmla="*/ 416963 h 428307"/>
                <a:gd name="connsiteX36" fmla="*/ 423875 w 423937"/>
                <a:gd name="connsiteY36" fmla="*/ 428307 h 428307"/>
                <a:gd name="connsiteX37" fmla="*/ 412364 w 423937"/>
                <a:gd name="connsiteY37" fmla="*/ 385274 h 428307"/>
                <a:gd name="connsiteX38" fmla="*/ 334698 w 423937"/>
                <a:gd name="connsiteY38" fmla="*/ 330072 h 428307"/>
                <a:gd name="connsiteX39" fmla="*/ 325211 w 423937"/>
                <a:gd name="connsiteY39" fmla="*/ 339578 h 428307"/>
                <a:gd name="connsiteX40" fmla="*/ 91201 w 423937"/>
                <a:gd name="connsiteY40" fmla="*/ 339578 h 428307"/>
                <a:gd name="connsiteX41" fmla="*/ 81714 w 423937"/>
                <a:gd name="connsiteY41" fmla="*/ 330072 h 428307"/>
                <a:gd name="connsiteX42" fmla="*/ 81714 w 423937"/>
                <a:gd name="connsiteY42" fmla="*/ 95574 h 428307"/>
                <a:gd name="connsiteX43" fmla="*/ 91201 w 423937"/>
                <a:gd name="connsiteY43" fmla="*/ 86067 h 428307"/>
                <a:gd name="connsiteX44" fmla="*/ 325211 w 423937"/>
                <a:gd name="connsiteY44" fmla="*/ 86067 h 428307"/>
                <a:gd name="connsiteX45" fmla="*/ 334698 w 423937"/>
                <a:gd name="connsiteY45" fmla="*/ 95574 h 4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3937" h="428307">
                  <a:moveTo>
                    <a:pt x="402308" y="395604"/>
                  </a:moveTo>
                  <a:lnTo>
                    <a:pt x="348485" y="341860"/>
                  </a:lnTo>
                  <a:lnTo>
                    <a:pt x="346272" y="344015"/>
                  </a:lnTo>
                  <a:cubicBezTo>
                    <a:pt x="349016" y="339883"/>
                    <a:pt x="350489" y="335035"/>
                    <a:pt x="350509" y="330072"/>
                  </a:cubicBezTo>
                  <a:lnTo>
                    <a:pt x="350509" y="95574"/>
                  </a:lnTo>
                  <a:cubicBezTo>
                    <a:pt x="350493" y="92312"/>
                    <a:pt x="349849" y="89084"/>
                    <a:pt x="348612" y="86067"/>
                  </a:cubicBezTo>
                  <a:lnTo>
                    <a:pt x="402371" y="32766"/>
                  </a:lnTo>
                  <a:lnTo>
                    <a:pt x="412301" y="43034"/>
                  </a:lnTo>
                  <a:lnTo>
                    <a:pt x="423938" y="380"/>
                  </a:lnTo>
                  <a:lnTo>
                    <a:pt x="381247" y="11345"/>
                  </a:lnTo>
                  <a:lnTo>
                    <a:pt x="391240" y="21422"/>
                  </a:lnTo>
                  <a:lnTo>
                    <a:pt x="338429" y="74025"/>
                  </a:lnTo>
                  <a:cubicBezTo>
                    <a:pt x="334476" y="71570"/>
                    <a:pt x="329925" y="70254"/>
                    <a:pt x="325274" y="70223"/>
                  </a:cubicBezTo>
                  <a:lnTo>
                    <a:pt x="91264" y="70223"/>
                  </a:lnTo>
                  <a:cubicBezTo>
                    <a:pt x="88462" y="70249"/>
                    <a:pt x="85683" y="70742"/>
                    <a:pt x="83042" y="71680"/>
                  </a:cubicBezTo>
                  <a:lnTo>
                    <a:pt x="32698" y="21485"/>
                  </a:lnTo>
                  <a:lnTo>
                    <a:pt x="42691" y="11345"/>
                  </a:lnTo>
                  <a:lnTo>
                    <a:pt x="0" y="0"/>
                  </a:lnTo>
                  <a:lnTo>
                    <a:pt x="11511" y="43034"/>
                  </a:lnTo>
                  <a:lnTo>
                    <a:pt x="21567" y="32956"/>
                  </a:lnTo>
                  <a:lnTo>
                    <a:pt x="70266" y="81060"/>
                  </a:lnTo>
                  <a:cubicBezTo>
                    <a:pt x="67418" y="85267"/>
                    <a:pt x="65897" y="90236"/>
                    <a:pt x="65902" y="95320"/>
                  </a:cubicBezTo>
                  <a:lnTo>
                    <a:pt x="65902" y="329818"/>
                  </a:lnTo>
                  <a:cubicBezTo>
                    <a:pt x="65935" y="335537"/>
                    <a:pt x="67897" y="341075"/>
                    <a:pt x="71468" y="345536"/>
                  </a:cubicBezTo>
                  <a:lnTo>
                    <a:pt x="21567" y="395604"/>
                  </a:lnTo>
                  <a:lnTo>
                    <a:pt x="11511" y="385274"/>
                  </a:lnTo>
                  <a:lnTo>
                    <a:pt x="0" y="427990"/>
                  </a:lnTo>
                  <a:lnTo>
                    <a:pt x="42691" y="416963"/>
                  </a:lnTo>
                  <a:lnTo>
                    <a:pt x="32698" y="406822"/>
                  </a:lnTo>
                  <a:lnTo>
                    <a:pt x="85066" y="354599"/>
                  </a:lnTo>
                  <a:cubicBezTo>
                    <a:pt x="87129" y="355150"/>
                    <a:pt x="89255" y="355427"/>
                    <a:pt x="91390" y="355423"/>
                  </a:cubicBezTo>
                  <a:lnTo>
                    <a:pt x="325401" y="355423"/>
                  </a:lnTo>
                  <a:cubicBezTo>
                    <a:pt x="330375" y="355415"/>
                    <a:pt x="335237" y="353939"/>
                    <a:pt x="339378" y="351177"/>
                  </a:cubicBezTo>
                  <a:lnTo>
                    <a:pt x="337481" y="353078"/>
                  </a:lnTo>
                  <a:lnTo>
                    <a:pt x="391366" y="406822"/>
                  </a:lnTo>
                  <a:lnTo>
                    <a:pt x="381184" y="416963"/>
                  </a:lnTo>
                  <a:lnTo>
                    <a:pt x="423875" y="428307"/>
                  </a:lnTo>
                  <a:lnTo>
                    <a:pt x="412364" y="385274"/>
                  </a:lnTo>
                  <a:close/>
                  <a:moveTo>
                    <a:pt x="334698" y="330072"/>
                  </a:moveTo>
                  <a:cubicBezTo>
                    <a:pt x="334698" y="335322"/>
                    <a:pt x="330450" y="339578"/>
                    <a:pt x="325211" y="339578"/>
                  </a:cubicBezTo>
                  <a:lnTo>
                    <a:pt x="91201" y="339578"/>
                  </a:lnTo>
                  <a:cubicBezTo>
                    <a:pt x="85961" y="339578"/>
                    <a:pt x="81714" y="335322"/>
                    <a:pt x="81714" y="330072"/>
                  </a:cubicBezTo>
                  <a:lnTo>
                    <a:pt x="81714" y="95574"/>
                  </a:lnTo>
                  <a:cubicBezTo>
                    <a:pt x="81714" y="90324"/>
                    <a:pt x="85961" y="86067"/>
                    <a:pt x="91201" y="86067"/>
                  </a:cubicBezTo>
                  <a:lnTo>
                    <a:pt x="325211" y="86067"/>
                  </a:lnTo>
                  <a:cubicBezTo>
                    <a:pt x="330450" y="86067"/>
                    <a:pt x="334698" y="90324"/>
                    <a:pt x="334698" y="95574"/>
                  </a:cubicBezTo>
                  <a:close/>
                </a:path>
              </a:pathLst>
            </a:custGeom>
            <a:solidFill>
              <a:schemeClr val="accent2"/>
            </a:solidFill>
            <a:ln w="6271" cap="flat">
              <a:noFill/>
              <a:prstDash val="solid"/>
              <a:miter/>
            </a:ln>
          </p:spPr>
          <p:txBody>
            <a:bodyPr rtlCol="0" anchor="ctr"/>
            <a:lstStyle/>
            <a:p>
              <a:endParaRPr lang="en-US"/>
            </a:p>
          </p:txBody>
        </p:sp>
      </p:grpSp>
      <p:grpSp>
        <p:nvGrpSpPr>
          <p:cNvPr id="110" name="Picture Placeholder 104" descr="Virtual Machine&#10;">
            <a:extLst>
              <a:ext uri="{FF2B5EF4-FFF2-40B4-BE49-F238E27FC236}">
                <a16:creationId xmlns:a16="http://schemas.microsoft.com/office/drawing/2014/main" id="{DC6DAB6D-D4C6-B84B-A2A8-520CAA954640}"/>
              </a:ext>
            </a:extLst>
          </p:cNvPr>
          <p:cNvGrpSpPr/>
          <p:nvPr/>
        </p:nvGrpSpPr>
        <p:grpSpPr>
          <a:xfrm>
            <a:off x="9862464" y="2064694"/>
            <a:ext cx="399199" cy="319411"/>
            <a:chOff x="5798589" y="1951740"/>
            <a:chExt cx="600836" cy="600837"/>
          </a:xfrm>
          <a:solidFill>
            <a:schemeClr val="accent2"/>
          </a:solidFill>
        </p:grpSpPr>
        <p:sp>
          <p:nvSpPr>
            <p:cNvPr id="111" name="Picture Placeholder 104">
              <a:extLst>
                <a:ext uri="{FF2B5EF4-FFF2-40B4-BE49-F238E27FC236}">
                  <a16:creationId xmlns:a16="http://schemas.microsoft.com/office/drawing/2014/main" id="{616B73FC-3EA5-A84D-806E-AF6B9F39255A}"/>
                </a:ext>
              </a:extLst>
            </p:cNvPr>
            <p:cNvSpPr/>
            <p:nvPr/>
          </p:nvSpPr>
          <p:spPr>
            <a:xfrm>
              <a:off x="5798589" y="1951740"/>
              <a:ext cx="600836" cy="600837"/>
            </a:xfrm>
            <a:custGeom>
              <a:avLst/>
              <a:gdLst>
                <a:gd name="connsiteX0" fmla="*/ 514822 w 600836"/>
                <a:gd name="connsiteY0" fmla="*/ 600837 h 600837"/>
                <a:gd name="connsiteX1" fmla="*/ 0 w 600836"/>
                <a:gd name="connsiteY1" fmla="*/ 600837 h 600837"/>
                <a:gd name="connsiteX2" fmla="*/ 0 w 600836"/>
                <a:gd name="connsiteY2" fmla="*/ 0 h 600837"/>
                <a:gd name="connsiteX3" fmla="*/ 600837 w 600836"/>
                <a:gd name="connsiteY3" fmla="*/ 0 h 600837"/>
                <a:gd name="connsiteX4" fmla="*/ 600837 w 600836"/>
                <a:gd name="connsiteY4" fmla="*/ 595777 h 600837"/>
                <a:gd name="connsiteX5" fmla="*/ 585026 w 600836"/>
                <a:gd name="connsiteY5" fmla="*/ 595777 h 600837"/>
                <a:gd name="connsiteX6" fmla="*/ 585026 w 600836"/>
                <a:gd name="connsiteY6" fmla="*/ 15812 h 600837"/>
                <a:gd name="connsiteX7" fmla="*/ 15812 w 600836"/>
                <a:gd name="connsiteY7" fmla="*/ 15812 h 600837"/>
                <a:gd name="connsiteX8" fmla="*/ 15812 w 600836"/>
                <a:gd name="connsiteY8" fmla="*/ 585026 h 600837"/>
                <a:gd name="connsiteX9" fmla="*/ 514822 w 600836"/>
                <a:gd name="connsiteY9" fmla="*/ 58502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6" h="600837">
                  <a:moveTo>
                    <a:pt x="514822" y="600837"/>
                  </a:moveTo>
                  <a:lnTo>
                    <a:pt x="0" y="600837"/>
                  </a:lnTo>
                  <a:lnTo>
                    <a:pt x="0" y="0"/>
                  </a:lnTo>
                  <a:lnTo>
                    <a:pt x="600837" y="0"/>
                  </a:lnTo>
                  <a:lnTo>
                    <a:pt x="600837" y="595777"/>
                  </a:lnTo>
                  <a:lnTo>
                    <a:pt x="585026" y="595777"/>
                  </a:lnTo>
                  <a:lnTo>
                    <a:pt x="585026" y="15812"/>
                  </a:lnTo>
                  <a:lnTo>
                    <a:pt x="15812" y="15812"/>
                  </a:lnTo>
                  <a:lnTo>
                    <a:pt x="15812" y="585026"/>
                  </a:lnTo>
                  <a:lnTo>
                    <a:pt x="514822" y="585026"/>
                  </a:lnTo>
                  <a:close/>
                </a:path>
              </a:pathLst>
            </a:custGeom>
            <a:solidFill>
              <a:schemeClr val="accent2"/>
            </a:solidFill>
            <a:ln w="6271" cap="flat">
              <a:noFill/>
              <a:prstDash val="solid"/>
              <a:miter/>
            </a:ln>
          </p:spPr>
          <p:txBody>
            <a:bodyPr rtlCol="0" anchor="ctr"/>
            <a:lstStyle/>
            <a:p>
              <a:endParaRPr lang="en-US"/>
            </a:p>
          </p:txBody>
        </p:sp>
        <p:grpSp>
          <p:nvGrpSpPr>
            <p:cNvPr id="112" name="Picture Placeholder 104">
              <a:extLst>
                <a:ext uri="{FF2B5EF4-FFF2-40B4-BE49-F238E27FC236}">
                  <a16:creationId xmlns:a16="http://schemas.microsoft.com/office/drawing/2014/main" id="{F9326902-6545-6349-8AC8-5F1D3013D419}"/>
                </a:ext>
              </a:extLst>
            </p:cNvPr>
            <p:cNvGrpSpPr/>
            <p:nvPr/>
          </p:nvGrpSpPr>
          <p:grpSpPr>
            <a:xfrm>
              <a:off x="5978207" y="2214844"/>
              <a:ext cx="220728" cy="84117"/>
              <a:chOff x="5978207" y="2214844"/>
              <a:chExt cx="220728" cy="84117"/>
            </a:xfrm>
            <a:solidFill>
              <a:schemeClr val="accent2"/>
            </a:solidFill>
          </p:grpSpPr>
          <p:sp>
            <p:nvSpPr>
              <p:cNvPr id="113" name="Picture Placeholder 104">
                <a:extLst>
                  <a:ext uri="{FF2B5EF4-FFF2-40B4-BE49-F238E27FC236}">
                    <a16:creationId xmlns:a16="http://schemas.microsoft.com/office/drawing/2014/main" id="{25007833-E22D-1348-BFCB-F07556588957}"/>
                  </a:ext>
                </a:extLst>
              </p:cNvPr>
              <p:cNvSpPr/>
              <p:nvPr/>
            </p:nvSpPr>
            <p:spPr>
              <a:xfrm>
                <a:off x="5978207" y="2216741"/>
                <a:ext cx="80322" cy="81587"/>
              </a:xfrm>
              <a:custGeom>
                <a:avLst/>
                <a:gdLst>
                  <a:gd name="connsiteX0" fmla="*/ 0 w 80322"/>
                  <a:gd name="connsiteY0" fmla="*/ 0 h 81587"/>
                  <a:gd name="connsiteX1" fmla="*/ 13282 w 80322"/>
                  <a:gd name="connsiteY1" fmla="*/ 0 h 81587"/>
                  <a:gd name="connsiteX2" fmla="*/ 40477 w 80322"/>
                  <a:gd name="connsiteY2" fmla="*/ 67673 h 81587"/>
                  <a:gd name="connsiteX3" fmla="*/ 67041 w 80322"/>
                  <a:gd name="connsiteY3" fmla="*/ 0 h 81587"/>
                  <a:gd name="connsiteX4" fmla="*/ 80322 w 80322"/>
                  <a:gd name="connsiteY4" fmla="*/ 0 h 81587"/>
                  <a:gd name="connsiteX5" fmla="*/ 46170 w 80322"/>
                  <a:gd name="connsiteY5" fmla="*/ 81587 h 81587"/>
                  <a:gd name="connsiteX6" fmla="*/ 34785 w 80322"/>
                  <a:gd name="connsiteY6" fmla="*/ 81587 h 81587"/>
                  <a:gd name="connsiteX7" fmla="*/ 0 w 80322"/>
                  <a:gd name="connsiteY7" fmla="*/ 0 h 8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22" h="81587">
                    <a:moveTo>
                      <a:pt x="0" y="0"/>
                    </a:moveTo>
                    <a:lnTo>
                      <a:pt x="13282" y="0"/>
                    </a:lnTo>
                    <a:lnTo>
                      <a:pt x="40477" y="67673"/>
                    </a:lnTo>
                    <a:lnTo>
                      <a:pt x="67041" y="0"/>
                    </a:lnTo>
                    <a:lnTo>
                      <a:pt x="80322" y="0"/>
                    </a:lnTo>
                    <a:lnTo>
                      <a:pt x="46170" y="81587"/>
                    </a:lnTo>
                    <a:lnTo>
                      <a:pt x="34785" y="81587"/>
                    </a:lnTo>
                    <a:lnTo>
                      <a:pt x="0" y="0"/>
                    </a:lnTo>
                    <a:close/>
                  </a:path>
                </a:pathLst>
              </a:custGeom>
              <a:solidFill>
                <a:schemeClr val="accent2"/>
              </a:solidFill>
              <a:ln w="6271" cap="flat">
                <a:noFill/>
                <a:prstDash val="solid"/>
                <a:miter/>
              </a:ln>
            </p:spPr>
            <p:txBody>
              <a:bodyPr rtlCol="0" anchor="ctr"/>
              <a:lstStyle/>
              <a:p>
                <a:endParaRPr lang="en-US"/>
              </a:p>
            </p:txBody>
          </p:sp>
          <p:sp>
            <p:nvSpPr>
              <p:cNvPr id="114" name="Picture Placeholder 104">
                <a:extLst>
                  <a:ext uri="{FF2B5EF4-FFF2-40B4-BE49-F238E27FC236}">
                    <a16:creationId xmlns:a16="http://schemas.microsoft.com/office/drawing/2014/main" id="{AB23DAC2-D9BB-B840-911A-D5A3BBA0E2BA}"/>
                  </a:ext>
                </a:extLst>
              </p:cNvPr>
              <p:cNvSpPr/>
              <p:nvPr/>
            </p:nvSpPr>
            <p:spPr>
              <a:xfrm>
                <a:off x="6081931" y="2214844"/>
                <a:ext cx="117005" cy="84117"/>
              </a:xfrm>
              <a:custGeom>
                <a:avLst/>
                <a:gdLst>
                  <a:gd name="connsiteX0" fmla="*/ 103091 w 117005"/>
                  <a:gd name="connsiteY0" fmla="*/ 4427 h 84117"/>
                  <a:gd name="connsiteX1" fmla="*/ 113210 w 117005"/>
                  <a:gd name="connsiteY1" fmla="*/ 15812 h 84117"/>
                  <a:gd name="connsiteX2" fmla="*/ 117005 w 117005"/>
                  <a:gd name="connsiteY2" fmla="*/ 32255 h 84117"/>
                  <a:gd name="connsiteX3" fmla="*/ 117005 w 117005"/>
                  <a:gd name="connsiteY3" fmla="*/ 84117 h 84117"/>
                  <a:gd name="connsiteX4" fmla="*/ 104988 w 117005"/>
                  <a:gd name="connsiteY4" fmla="*/ 84117 h 84117"/>
                  <a:gd name="connsiteX5" fmla="*/ 104988 w 117005"/>
                  <a:gd name="connsiteY5" fmla="*/ 33520 h 84117"/>
                  <a:gd name="connsiteX6" fmla="*/ 99929 w 117005"/>
                  <a:gd name="connsiteY6" fmla="*/ 17076 h 84117"/>
                  <a:gd name="connsiteX7" fmla="*/ 86647 w 117005"/>
                  <a:gd name="connsiteY7" fmla="*/ 10752 h 84117"/>
                  <a:gd name="connsiteX8" fmla="*/ 70836 w 117005"/>
                  <a:gd name="connsiteY8" fmla="*/ 16444 h 84117"/>
                  <a:gd name="connsiteX9" fmla="*/ 64511 w 117005"/>
                  <a:gd name="connsiteY9" fmla="*/ 31623 h 84117"/>
                  <a:gd name="connsiteX10" fmla="*/ 64511 w 117005"/>
                  <a:gd name="connsiteY10" fmla="*/ 83485 h 84117"/>
                  <a:gd name="connsiteX11" fmla="*/ 52494 w 117005"/>
                  <a:gd name="connsiteY11" fmla="*/ 83485 h 84117"/>
                  <a:gd name="connsiteX12" fmla="*/ 52494 w 117005"/>
                  <a:gd name="connsiteY12" fmla="*/ 32888 h 84117"/>
                  <a:gd name="connsiteX13" fmla="*/ 47435 w 117005"/>
                  <a:gd name="connsiteY13" fmla="*/ 16444 h 84117"/>
                  <a:gd name="connsiteX14" fmla="*/ 34153 w 117005"/>
                  <a:gd name="connsiteY14" fmla="*/ 10119 h 84117"/>
                  <a:gd name="connsiteX15" fmla="*/ 18341 w 117005"/>
                  <a:gd name="connsiteY15" fmla="*/ 15812 h 84117"/>
                  <a:gd name="connsiteX16" fmla="*/ 12017 w 117005"/>
                  <a:gd name="connsiteY16" fmla="*/ 30991 h 84117"/>
                  <a:gd name="connsiteX17" fmla="*/ 12017 w 117005"/>
                  <a:gd name="connsiteY17" fmla="*/ 82852 h 84117"/>
                  <a:gd name="connsiteX18" fmla="*/ 0 w 117005"/>
                  <a:gd name="connsiteY18" fmla="*/ 82852 h 84117"/>
                  <a:gd name="connsiteX19" fmla="*/ 0 w 117005"/>
                  <a:gd name="connsiteY19" fmla="*/ 1897 h 84117"/>
                  <a:gd name="connsiteX20" fmla="*/ 12017 w 117005"/>
                  <a:gd name="connsiteY20" fmla="*/ 1897 h 84117"/>
                  <a:gd name="connsiteX21" fmla="*/ 12017 w 117005"/>
                  <a:gd name="connsiteY21" fmla="*/ 13914 h 84117"/>
                  <a:gd name="connsiteX22" fmla="*/ 21504 w 117005"/>
                  <a:gd name="connsiteY22" fmla="*/ 3795 h 84117"/>
                  <a:gd name="connsiteX23" fmla="*/ 36050 w 117005"/>
                  <a:gd name="connsiteY23" fmla="*/ 0 h 84117"/>
                  <a:gd name="connsiteX24" fmla="*/ 53127 w 117005"/>
                  <a:gd name="connsiteY24" fmla="*/ 5060 h 84117"/>
                  <a:gd name="connsiteX25" fmla="*/ 63246 w 117005"/>
                  <a:gd name="connsiteY25" fmla="*/ 18974 h 84117"/>
                  <a:gd name="connsiteX26" fmla="*/ 72100 w 117005"/>
                  <a:gd name="connsiteY26" fmla="*/ 5060 h 84117"/>
                  <a:gd name="connsiteX27" fmla="*/ 88544 w 117005"/>
                  <a:gd name="connsiteY27" fmla="*/ 0 h 84117"/>
                  <a:gd name="connsiteX28" fmla="*/ 103091 w 117005"/>
                  <a:gd name="connsiteY28" fmla="*/ 4427 h 8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05" h="84117">
                    <a:moveTo>
                      <a:pt x="103091" y="4427"/>
                    </a:moveTo>
                    <a:cubicBezTo>
                      <a:pt x="107518" y="6957"/>
                      <a:pt x="110681" y="10752"/>
                      <a:pt x="113210" y="15812"/>
                    </a:cubicBezTo>
                    <a:cubicBezTo>
                      <a:pt x="115740" y="20871"/>
                      <a:pt x="117005" y="25931"/>
                      <a:pt x="117005" y="32255"/>
                    </a:cubicBezTo>
                    <a:lnTo>
                      <a:pt x="117005" y="84117"/>
                    </a:lnTo>
                    <a:lnTo>
                      <a:pt x="104988" y="84117"/>
                    </a:lnTo>
                    <a:lnTo>
                      <a:pt x="104988" y="33520"/>
                    </a:lnTo>
                    <a:cubicBezTo>
                      <a:pt x="104988" y="26563"/>
                      <a:pt x="103091" y="21504"/>
                      <a:pt x="99929" y="17076"/>
                    </a:cubicBezTo>
                    <a:cubicBezTo>
                      <a:pt x="96134" y="12649"/>
                      <a:pt x="91707" y="10752"/>
                      <a:pt x="86647" y="10752"/>
                    </a:cubicBezTo>
                    <a:cubicBezTo>
                      <a:pt x="80322" y="10752"/>
                      <a:pt x="74630" y="12649"/>
                      <a:pt x="70836" y="16444"/>
                    </a:cubicBezTo>
                    <a:cubicBezTo>
                      <a:pt x="67041" y="20239"/>
                      <a:pt x="64511" y="25298"/>
                      <a:pt x="64511" y="31623"/>
                    </a:cubicBezTo>
                    <a:lnTo>
                      <a:pt x="64511" y="83485"/>
                    </a:lnTo>
                    <a:lnTo>
                      <a:pt x="52494" y="83485"/>
                    </a:lnTo>
                    <a:lnTo>
                      <a:pt x="52494" y="32888"/>
                    </a:lnTo>
                    <a:cubicBezTo>
                      <a:pt x="52494" y="25931"/>
                      <a:pt x="50597" y="20871"/>
                      <a:pt x="47435" y="16444"/>
                    </a:cubicBezTo>
                    <a:cubicBezTo>
                      <a:pt x="43640" y="12017"/>
                      <a:pt x="39213" y="10119"/>
                      <a:pt x="34153" y="10119"/>
                    </a:cubicBezTo>
                    <a:cubicBezTo>
                      <a:pt x="27828" y="10119"/>
                      <a:pt x="22136" y="12017"/>
                      <a:pt x="18341" y="15812"/>
                    </a:cubicBezTo>
                    <a:cubicBezTo>
                      <a:pt x="14547" y="19606"/>
                      <a:pt x="12017" y="24666"/>
                      <a:pt x="12017" y="30991"/>
                    </a:cubicBezTo>
                    <a:lnTo>
                      <a:pt x="12017" y="82852"/>
                    </a:lnTo>
                    <a:lnTo>
                      <a:pt x="0" y="82852"/>
                    </a:lnTo>
                    <a:lnTo>
                      <a:pt x="0" y="1897"/>
                    </a:lnTo>
                    <a:lnTo>
                      <a:pt x="12017" y="1897"/>
                    </a:lnTo>
                    <a:lnTo>
                      <a:pt x="12017" y="13914"/>
                    </a:lnTo>
                    <a:cubicBezTo>
                      <a:pt x="13914" y="9487"/>
                      <a:pt x="17076" y="6325"/>
                      <a:pt x="21504" y="3795"/>
                    </a:cubicBezTo>
                    <a:cubicBezTo>
                      <a:pt x="25931" y="1265"/>
                      <a:pt x="30358" y="0"/>
                      <a:pt x="36050" y="0"/>
                    </a:cubicBezTo>
                    <a:cubicBezTo>
                      <a:pt x="42375" y="0"/>
                      <a:pt x="48067" y="1897"/>
                      <a:pt x="53127" y="5060"/>
                    </a:cubicBezTo>
                    <a:cubicBezTo>
                      <a:pt x="58186" y="8854"/>
                      <a:pt x="61349" y="13282"/>
                      <a:pt x="63246" y="18974"/>
                    </a:cubicBezTo>
                    <a:cubicBezTo>
                      <a:pt x="64511" y="13282"/>
                      <a:pt x="67673" y="8222"/>
                      <a:pt x="72100" y="5060"/>
                    </a:cubicBezTo>
                    <a:cubicBezTo>
                      <a:pt x="76528" y="1265"/>
                      <a:pt x="82220" y="0"/>
                      <a:pt x="88544" y="0"/>
                    </a:cubicBezTo>
                    <a:cubicBezTo>
                      <a:pt x="93604" y="0"/>
                      <a:pt x="98664" y="1265"/>
                      <a:pt x="103091" y="4427"/>
                    </a:cubicBezTo>
                    <a:close/>
                  </a:path>
                </a:pathLst>
              </a:custGeom>
              <a:solidFill>
                <a:schemeClr val="accent2"/>
              </a:solidFill>
              <a:ln w="6271" cap="flat">
                <a:noFill/>
                <a:prstDash val="solid"/>
                <a:miter/>
              </a:ln>
            </p:spPr>
            <p:txBody>
              <a:bodyPr rtlCol="0" anchor="ctr"/>
              <a:lstStyle/>
              <a:p>
                <a:endParaRPr lang="en-US"/>
              </a:p>
            </p:txBody>
          </p:sp>
        </p:grpSp>
      </p:grpSp>
      <p:grpSp>
        <p:nvGrpSpPr>
          <p:cNvPr id="115" name="Picture Placeholder 105" descr="App VMs&#10;">
            <a:extLst>
              <a:ext uri="{FF2B5EF4-FFF2-40B4-BE49-F238E27FC236}">
                <a16:creationId xmlns:a16="http://schemas.microsoft.com/office/drawing/2014/main" id="{5C027623-C950-B549-BACE-9AF1EF0BB4CD}"/>
              </a:ext>
            </a:extLst>
          </p:cNvPr>
          <p:cNvGrpSpPr/>
          <p:nvPr/>
        </p:nvGrpSpPr>
        <p:grpSpPr>
          <a:xfrm>
            <a:off x="9050177" y="1340533"/>
            <a:ext cx="439352" cy="348658"/>
            <a:chOff x="3170567" y="3184474"/>
            <a:chExt cx="601469" cy="601469"/>
          </a:xfrm>
          <a:solidFill>
            <a:schemeClr val="accent2"/>
          </a:solidFill>
        </p:grpSpPr>
        <p:grpSp>
          <p:nvGrpSpPr>
            <p:cNvPr id="116" name="Picture Placeholder 105">
              <a:extLst>
                <a:ext uri="{FF2B5EF4-FFF2-40B4-BE49-F238E27FC236}">
                  <a16:creationId xmlns:a16="http://schemas.microsoft.com/office/drawing/2014/main" id="{51C7144C-D1F0-E045-88E1-D1A851F7EF4E}"/>
                </a:ext>
              </a:extLst>
            </p:cNvPr>
            <p:cNvGrpSpPr/>
            <p:nvPr/>
          </p:nvGrpSpPr>
          <p:grpSpPr>
            <a:xfrm>
              <a:off x="3320460" y="3293257"/>
              <a:ext cx="331409" cy="108783"/>
              <a:chOff x="3320460" y="3293257"/>
              <a:chExt cx="331409" cy="108783"/>
            </a:xfrm>
            <a:solidFill>
              <a:schemeClr val="accent2"/>
            </a:solidFill>
          </p:grpSpPr>
          <p:sp>
            <p:nvSpPr>
              <p:cNvPr id="129" name="Picture Placeholder 105">
                <a:extLst>
                  <a:ext uri="{FF2B5EF4-FFF2-40B4-BE49-F238E27FC236}">
                    <a16:creationId xmlns:a16="http://schemas.microsoft.com/office/drawing/2014/main" id="{809D7744-D513-BF40-BAC2-2B85A87A22E4}"/>
                  </a:ext>
                </a:extLst>
              </p:cNvPr>
              <p:cNvSpPr/>
              <p:nvPr/>
            </p:nvSpPr>
            <p:spPr>
              <a:xfrm>
                <a:off x="3320460" y="3293257"/>
                <a:ext cx="109415" cy="108783"/>
              </a:xfrm>
              <a:custGeom>
                <a:avLst/>
                <a:gdLst>
                  <a:gd name="connsiteX0" fmla="*/ 84117 w 109415"/>
                  <a:gd name="connsiteY0" fmla="*/ 84117 h 108783"/>
                  <a:gd name="connsiteX1" fmla="*/ 24033 w 109415"/>
                  <a:gd name="connsiteY1" fmla="*/ 84117 h 108783"/>
                  <a:gd name="connsiteX2" fmla="*/ 13282 w 109415"/>
                  <a:gd name="connsiteY2" fmla="*/ 108783 h 108783"/>
                  <a:gd name="connsiteX3" fmla="*/ 0 w 109415"/>
                  <a:gd name="connsiteY3" fmla="*/ 108783 h 108783"/>
                  <a:gd name="connsiteX4" fmla="*/ 48067 w 109415"/>
                  <a:gd name="connsiteY4" fmla="*/ 0 h 108783"/>
                  <a:gd name="connsiteX5" fmla="*/ 61349 w 109415"/>
                  <a:gd name="connsiteY5" fmla="*/ 0 h 108783"/>
                  <a:gd name="connsiteX6" fmla="*/ 109416 w 109415"/>
                  <a:gd name="connsiteY6" fmla="*/ 108783 h 108783"/>
                  <a:gd name="connsiteX7" fmla="*/ 96134 w 109415"/>
                  <a:gd name="connsiteY7" fmla="*/ 108783 h 108783"/>
                  <a:gd name="connsiteX8" fmla="*/ 84117 w 109415"/>
                  <a:gd name="connsiteY8" fmla="*/ 84117 h 108783"/>
                  <a:gd name="connsiteX9" fmla="*/ 79058 w 109415"/>
                  <a:gd name="connsiteY9" fmla="*/ 72733 h 108783"/>
                  <a:gd name="connsiteX10" fmla="*/ 53759 w 109415"/>
                  <a:gd name="connsiteY10" fmla="*/ 15812 h 108783"/>
                  <a:gd name="connsiteX11" fmla="*/ 28461 w 109415"/>
                  <a:gd name="connsiteY11" fmla="*/ 72733 h 108783"/>
                  <a:gd name="connsiteX12" fmla="*/ 79058 w 109415"/>
                  <a:gd name="connsiteY12" fmla="*/ 72733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15" h="108783">
                    <a:moveTo>
                      <a:pt x="84117" y="84117"/>
                    </a:moveTo>
                    <a:lnTo>
                      <a:pt x="24033" y="84117"/>
                    </a:lnTo>
                    <a:lnTo>
                      <a:pt x="13282" y="108783"/>
                    </a:lnTo>
                    <a:lnTo>
                      <a:pt x="0" y="108783"/>
                    </a:lnTo>
                    <a:lnTo>
                      <a:pt x="48067" y="0"/>
                    </a:lnTo>
                    <a:lnTo>
                      <a:pt x="61349" y="0"/>
                    </a:lnTo>
                    <a:lnTo>
                      <a:pt x="109416" y="108783"/>
                    </a:lnTo>
                    <a:lnTo>
                      <a:pt x="96134" y="108783"/>
                    </a:lnTo>
                    <a:lnTo>
                      <a:pt x="84117" y="84117"/>
                    </a:lnTo>
                    <a:close/>
                    <a:moveTo>
                      <a:pt x="79058" y="72733"/>
                    </a:moveTo>
                    <a:lnTo>
                      <a:pt x="53759" y="15812"/>
                    </a:lnTo>
                    <a:lnTo>
                      <a:pt x="28461" y="72733"/>
                    </a:lnTo>
                    <a:lnTo>
                      <a:pt x="79058" y="72733"/>
                    </a:lnTo>
                    <a:close/>
                  </a:path>
                </a:pathLst>
              </a:custGeom>
              <a:solidFill>
                <a:schemeClr val="accent2"/>
              </a:solidFill>
              <a:ln w="6271" cap="flat">
                <a:noFill/>
                <a:prstDash val="solid"/>
                <a:miter/>
              </a:ln>
            </p:spPr>
            <p:txBody>
              <a:bodyPr rtlCol="0" anchor="ctr"/>
              <a:lstStyle/>
              <a:p>
                <a:endParaRPr lang="en-US"/>
              </a:p>
            </p:txBody>
          </p:sp>
          <p:sp>
            <p:nvSpPr>
              <p:cNvPr id="130" name="Picture Placeholder 105">
                <a:extLst>
                  <a:ext uri="{FF2B5EF4-FFF2-40B4-BE49-F238E27FC236}">
                    <a16:creationId xmlns:a16="http://schemas.microsoft.com/office/drawing/2014/main" id="{AD1367A7-2A3A-F241-A8B7-7BF86449F598}"/>
                  </a:ext>
                </a:extLst>
              </p:cNvPr>
              <p:cNvSpPr/>
              <p:nvPr/>
            </p:nvSpPr>
            <p:spPr>
              <a:xfrm>
                <a:off x="3456439"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sp>
            <p:nvSpPr>
              <p:cNvPr id="131" name="Picture Placeholder 105">
                <a:extLst>
                  <a:ext uri="{FF2B5EF4-FFF2-40B4-BE49-F238E27FC236}">
                    <a16:creationId xmlns:a16="http://schemas.microsoft.com/office/drawing/2014/main" id="{3D0F5ED3-8647-6A44-86B4-DEE662AE7255}"/>
                  </a:ext>
                </a:extLst>
              </p:cNvPr>
              <p:cNvSpPr/>
              <p:nvPr/>
            </p:nvSpPr>
            <p:spPr>
              <a:xfrm>
                <a:off x="3567752"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grpSp>
        <p:grpSp>
          <p:nvGrpSpPr>
            <p:cNvPr id="117" name="Picture Placeholder 105">
              <a:extLst>
                <a:ext uri="{FF2B5EF4-FFF2-40B4-BE49-F238E27FC236}">
                  <a16:creationId xmlns:a16="http://schemas.microsoft.com/office/drawing/2014/main" id="{B0B86F13-3204-C940-9156-58C9EB83756E}"/>
                </a:ext>
              </a:extLst>
            </p:cNvPr>
            <p:cNvGrpSpPr/>
            <p:nvPr/>
          </p:nvGrpSpPr>
          <p:grpSpPr>
            <a:xfrm>
              <a:off x="3254684" y="3480466"/>
              <a:ext cx="433867" cy="189738"/>
              <a:chOff x="3254684" y="3480466"/>
              <a:chExt cx="433867" cy="189738"/>
            </a:xfrm>
            <a:solidFill>
              <a:schemeClr val="accent2"/>
            </a:solidFill>
          </p:grpSpPr>
          <p:grpSp>
            <p:nvGrpSpPr>
              <p:cNvPr id="119" name="Picture Placeholder 105">
                <a:extLst>
                  <a:ext uri="{FF2B5EF4-FFF2-40B4-BE49-F238E27FC236}">
                    <a16:creationId xmlns:a16="http://schemas.microsoft.com/office/drawing/2014/main" id="{3D6B9DE7-93DB-2C45-B445-A7A58CE560D1}"/>
                  </a:ext>
                </a:extLst>
              </p:cNvPr>
              <p:cNvGrpSpPr/>
              <p:nvPr/>
            </p:nvGrpSpPr>
            <p:grpSpPr>
              <a:xfrm>
                <a:off x="3254684" y="3480466"/>
                <a:ext cx="189738" cy="189738"/>
                <a:chOff x="3254684" y="3480466"/>
                <a:chExt cx="189738" cy="189738"/>
              </a:xfrm>
              <a:solidFill>
                <a:schemeClr val="accent2"/>
              </a:solidFill>
            </p:grpSpPr>
            <p:sp>
              <p:nvSpPr>
                <p:cNvPr id="125" name="Picture Placeholder 105">
                  <a:extLst>
                    <a:ext uri="{FF2B5EF4-FFF2-40B4-BE49-F238E27FC236}">
                      <a16:creationId xmlns:a16="http://schemas.microsoft.com/office/drawing/2014/main" id="{DF1C14B6-7576-5847-8517-00DAC9A3EB44}"/>
                    </a:ext>
                  </a:extLst>
                </p:cNvPr>
                <p:cNvSpPr/>
                <p:nvPr/>
              </p:nvSpPr>
              <p:spPr>
                <a:xfrm>
                  <a:off x="325468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6" name="Picture Placeholder 105">
                  <a:extLst>
                    <a:ext uri="{FF2B5EF4-FFF2-40B4-BE49-F238E27FC236}">
                      <a16:creationId xmlns:a16="http://schemas.microsoft.com/office/drawing/2014/main" id="{03088AFC-2FE4-784E-8A16-D4064396AE99}"/>
                    </a:ext>
                  </a:extLst>
                </p:cNvPr>
                <p:cNvGrpSpPr/>
                <p:nvPr/>
              </p:nvGrpSpPr>
              <p:grpSpPr>
                <a:xfrm>
                  <a:off x="3286307" y="3549404"/>
                  <a:ext cx="123329" cy="46802"/>
                  <a:chOff x="3286307" y="3549404"/>
                  <a:chExt cx="123329" cy="46802"/>
                </a:xfrm>
                <a:solidFill>
                  <a:schemeClr val="accent2"/>
                </a:solidFill>
              </p:grpSpPr>
              <p:sp>
                <p:nvSpPr>
                  <p:cNvPr id="127" name="Picture Placeholder 105">
                    <a:extLst>
                      <a:ext uri="{FF2B5EF4-FFF2-40B4-BE49-F238E27FC236}">
                        <a16:creationId xmlns:a16="http://schemas.microsoft.com/office/drawing/2014/main" id="{BF51E05F-6B61-E04B-AA59-3714E82CC96C}"/>
                      </a:ext>
                    </a:extLst>
                  </p:cNvPr>
                  <p:cNvSpPr/>
                  <p:nvPr/>
                </p:nvSpPr>
                <p:spPr>
                  <a:xfrm>
                    <a:off x="328630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8" name="Picture Placeholder 105">
                    <a:extLst>
                      <a:ext uri="{FF2B5EF4-FFF2-40B4-BE49-F238E27FC236}">
                        <a16:creationId xmlns:a16="http://schemas.microsoft.com/office/drawing/2014/main" id="{45CE0A45-5060-A642-87C8-8EB0494D93EC}"/>
                      </a:ext>
                    </a:extLst>
                  </p:cNvPr>
                  <p:cNvSpPr/>
                  <p:nvPr/>
                </p:nvSpPr>
                <p:spPr>
                  <a:xfrm>
                    <a:off x="334133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6"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nvGrpSpPr>
              <p:cNvPr id="120" name="Picture Placeholder 105">
                <a:extLst>
                  <a:ext uri="{FF2B5EF4-FFF2-40B4-BE49-F238E27FC236}">
                    <a16:creationId xmlns:a16="http://schemas.microsoft.com/office/drawing/2014/main" id="{41677043-6C6C-624B-8888-B7EEAE8D3DCF}"/>
                  </a:ext>
                </a:extLst>
              </p:cNvPr>
              <p:cNvGrpSpPr/>
              <p:nvPr/>
            </p:nvGrpSpPr>
            <p:grpSpPr>
              <a:xfrm>
                <a:off x="3498814" y="3480466"/>
                <a:ext cx="189738" cy="189738"/>
                <a:chOff x="3498814" y="3480466"/>
                <a:chExt cx="189738" cy="189738"/>
              </a:xfrm>
              <a:solidFill>
                <a:schemeClr val="accent2"/>
              </a:solidFill>
            </p:grpSpPr>
            <p:sp>
              <p:nvSpPr>
                <p:cNvPr id="121" name="Picture Placeholder 105">
                  <a:extLst>
                    <a:ext uri="{FF2B5EF4-FFF2-40B4-BE49-F238E27FC236}">
                      <a16:creationId xmlns:a16="http://schemas.microsoft.com/office/drawing/2014/main" id="{6A358660-D41C-394C-BFA5-3799CAC84AA6}"/>
                    </a:ext>
                  </a:extLst>
                </p:cNvPr>
                <p:cNvSpPr/>
                <p:nvPr/>
              </p:nvSpPr>
              <p:spPr>
                <a:xfrm>
                  <a:off x="349881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2" name="Picture Placeholder 105">
                  <a:extLst>
                    <a:ext uri="{FF2B5EF4-FFF2-40B4-BE49-F238E27FC236}">
                      <a16:creationId xmlns:a16="http://schemas.microsoft.com/office/drawing/2014/main" id="{9D5F7940-B146-4F4F-8B8E-C6BC1300D493}"/>
                    </a:ext>
                  </a:extLst>
                </p:cNvPr>
                <p:cNvGrpSpPr/>
                <p:nvPr/>
              </p:nvGrpSpPr>
              <p:grpSpPr>
                <a:xfrm>
                  <a:off x="3530437" y="3549404"/>
                  <a:ext cx="123329" cy="46802"/>
                  <a:chOff x="3530437" y="3549404"/>
                  <a:chExt cx="123329" cy="46802"/>
                </a:xfrm>
                <a:solidFill>
                  <a:schemeClr val="accent2"/>
                </a:solidFill>
              </p:grpSpPr>
              <p:sp>
                <p:nvSpPr>
                  <p:cNvPr id="123" name="Picture Placeholder 105">
                    <a:extLst>
                      <a:ext uri="{FF2B5EF4-FFF2-40B4-BE49-F238E27FC236}">
                        <a16:creationId xmlns:a16="http://schemas.microsoft.com/office/drawing/2014/main" id="{9F9F9583-0037-2445-A5F7-FEDE387949EB}"/>
                      </a:ext>
                    </a:extLst>
                  </p:cNvPr>
                  <p:cNvSpPr/>
                  <p:nvPr/>
                </p:nvSpPr>
                <p:spPr>
                  <a:xfrm>
                    <a:off x="353043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4" name="Picture Placeholder 105">
                    <a:extLst>
                      <a:ext uri="{FF2B5EF4-FFF2-40B4-BE49-F238E27FC236}">
                        <a16:creationId xmlns:a16="http://schemas.microsoft.com/office/drawing/2014/main" id="{4CDDC209-B9C2-E145-93EA-42D366530936}"/>
                      </a:ext>
                    </a:extLst>
                  </p:cNvPr>
                  <p:cNvSpPr/>
                  <p:nvPr/>
                </p:nvSpPr>
                <p:spPr>
                  <a:xfrm>
                    <a:off x="358546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7"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sp>
          <p:nvSpPr>
            <p:cNvPr id="118" name="Picture Placeholder 105">
              <a:extLst>
                <a:ext uri="{FF2B5EF4-FFF2-40B4-BE49-F238E27FC236}">
                  <a16:creationId xmlns:a16="http://schemas.microsoft.com/office/drawing/2014/main" id="{3CE6D8AF-1BF8-F74C-9048-8587163B1E89}"/>
                </a:ext>
              </a:extLst>
            </p:cNvPr>
            <p:cNvSpPr/>
            <p:nvPr/>
          </p:nvSpPr>
          <p:spPr>
            <a:xfrm>
              <a:off x="3170567" y="3184474"/>
              <a:ext cx="601469" cy="601469"/>
            </a:xfrm>
            <a:custGeom>
              <a:avLst/>
              <a:gdLst>
                <a:gd name="connsiteX0" fmla="*/ 555300 w 601469"/>
                <a:gd name="connsiteY0" fmla="*/ 15812 h 601469"/>
                <a:gd name="connsiteX1" fmla="*/ 585658 w 601469"/>
                <a:gd name="connsiteY1" fmla="*/ 46170 h 601469"/>
                <a:gd name="connsiteX2" fmla="*/ 585658 w 601469"/>
                <a:gd name="connsiteY2" fmla="*/ 555300 h 601469"/>
                <a:gd name="connsiteX3" fmla="*/ 555300 w 601469"/>
                <a:gd name="connsiteY3" fmla="*/ 585658 h 601469"/>
                <a:gd name="connsiteX4" fmla="*/ 46170 w 601469"/>
                <a:gd name="connsiteY4" fmla="*/ 585658 h 601469"/>
                <a:gd name="connsiteX5" fmla="*/ 15812 w 601469"/>
                <a:gd name="connsiteY5" fmla="*/ 555300 h 601469"/>
                <a:gd name="connsiteX6" fmla="*/ 15812 w 601469"/>
                <a:gd name="connsiteY6" fmla="*/ 46170 h 601469"/>
                <a:gd name="connsiteX7" fmla="*/ 46170 w 601469"/>
                <a:gd name="connsiteY7" fmla="*/ 15812 h 601469"/>
                <a:gd name="connsiteX8" fmla="*/ 555300 w 601469"/>
                <a:gd name="connsiteY8" fmla="*/ 15812 h 601469"/>
                <a:gd name="connsiteX9" fmla="*/ 555300 w 601469"/>
                <a:gd name="connsiteY9" fmla="*/ 0 h 601469"/>
                <a:gd name="connsiteX10" fmla="*/ 46170 w 601469"/>
                <a:gd name="connsiteY10" fmla="*/ 0 h 601469"/>
                <a:gd name="connsiteX11" fmla="*/ 0 w 601469"/>
                <a:gd name="connsiteY11" fmla="*/ 46170 h 601469"/>
                <a:gd name="connsiteX12" fmla="*/ 0 w 601469"/>
                <a:gd name="connsiteY12" fmla="*/ 555300 h 601469"/>
                <a:gd name="connsiteX13" fmla="*/ 46170 w 601469"/>
                <a:gd name="connsiteY13" fmla="*/ 601470 h 601469"/>
                <a:gd name="connsiteX14" fmla="*/ 555300 w 601469"/>
                <a:gd name="connsiteY14" fmla="*/ 601470 h 601469"/>
                <a:gd name="connsiteX15" fmla="*/ 601469 w 601469"/>
                <a:gd name="connsiteY15" fmla="*/ 555300 h 601469"/>
                <a:gd name="connsiteX16" fmla="*/ 601469 w 601469"/>
                <a:gd name="connsiteY16" fmla="*/ 46170 h 601469"/>
                <a:gd name="connsiteX17" fmla="*/ 555300 w 601469"/>
                <a:gd name="connsiteY17" fmla="*/ 0 h 601469"/>
                <a:gd name="connsiteX18" fmla="*/ 555300 w 601469"/>
                <a:gd name="connsiteY18" fmla="*/ 0 h 60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1469" h="601469">
                  <a:moveTo>
                    <a:pt x="555300" y="15812"/>
                  </a:moveTo>
                  <a:cubicBezTo>
                    <a:pt x="571744" y="15812"/>
                    <a:pt x="585658" y="29093"/>
                    <a:pt x="585658" y="46170"/>
                  </a:cubicBezTo>
                  <a:lnTo>
                    <a:pt x="585658" y="555300"/>
                  </a:lnTo>
                  <a:cubicBezTo>
                    <a:pt x="585658" y="571744"/>
                    <a:pt x="572376" y="585658"/>
                    <a:pt x="555300" y="585658"/>
                  </a:cubicBezTo>
                  <a:lnTo>
                    <a:pt x="46170" y="585658"/>
                  </a:lnTo>
                  <a:cubicBezTo>
                    <a:pt x="29726" y="585658"/>
                    <a:pt x="15812" y="572376"/>
                    <a:pt x="15812" y="555300"/>
                  </a:cubicBezTo>
                  <a:lnTo>
                    <a:pt x="15812" y="46170"/>
                  </a:lnTo>
                  <a:cubicBezTo>
                    <a:pt x="15812" y="29726"/>
                    <a:pt x="29093" y="15812"/>
                    <a:pt x="46170" y="15812"/>
                  </a:cubicBezTo>
                  <a:lnTo>
                    <a:pt x="555300" y="15812"/>
                  </a:lnTo>
                  <a:moveTo>
                    <a:pt x="555300" y="0"/>
                  </a:moveTo>
                  <a:lnTo>
                    <a:pt x="46170" y="0"/>
                  </a:lnTo>
                  <a:cubicBezTo>
                    <a:pt x="20871" y="0"/>
                    <a:pt x="0" y="20239"/>
                    <a:pt x="0" y="46170"/>
                  </a:cubicBezTo>
                  <a:lnTo>
                    <a:pt x="0" y="555300"/>
                  </a:lnTo>
                  <a:cubicBezTo>
                    <a:pt x="0" y="580598"/>
                    <a:pt x="20239" y="601470"/>
                    <a:pt x="46170" y="601470"/>
                  </a:cubicBezTo>
                  <a:lnTo>
                    <a:pt x="555300" y="601470"/>
                  </a:lnTo>
                  <a:cubicBezTo>
                    <a:pt x="580598" y="601470"/>
                    <a:pt x="601469" y="581231"/>
                    <a:pt x="601469" y="555300"/>
                  </a:cubicBezTo>
                  <a:lnTo>
                    <a:pt x="601469" y="46170"/>
                  </a:lnTo>
                  <a:cubicBezTo>
                    <a:pt x="601469" y="20871"/>
                    <a:pt x="580598" y="0"/>
                    <a:pt x="555300" y="0"/>
                  </a:cubicBezTo>
                  <a:lnTo>
                    <a:pt x="555300" y="0"/>
                  </a:lnTo>
                  <a:close/>
                </a:path>
              </a:pathLst>
            </a:custGeom>
            <a:solidFill>
              <a:schemeClr val="accent2"/>
            </a:solidFill>
            <a:ln w="6271" cap="flat">
              <a:noFill/>
              <a:prstDash val="solid"/>
              <a:miter/>
            </a:ln>
          </p:spPr>
          <p:txBody>
            <a:bodyPr rtlCol="0" anchor="ctr"/>
            <a:lstStyle/>
            <a:p>
              <a:endParaRPr lang="en-US"/>
            </a:p>
          </p:txBody>
        </p:sp>
      </p:grpSp>
      <p:grpSp>
        <p:nvGrpSpPr>
          <p:cNvPr id="132" name="Group 131" descr="vCenter Server VM&#10;">
            <a:extLst>
              <a:ext uri="{FF2B5EF4-FFF2-40B4-BE49-F238E27FC236}">
                <a16:creationId xmlns:a16="http://schemas.microsoft.com/office/drawing/2014/main" id="{19EA0051-60D8-B747-A7B3-2D8115CD171C}"/>
              </a:ext>
            </a:extLst>
          </p:cNvPr>
          <p:cNvGrpSpPr/>
          <p:nvPr/>
        </p:nvGrpSpPr>
        <p:grpSpPr>
          <a:xfrm>
            <a:off x="2622579" y="2849182"/>
            <a:ext cx="410385" cy="346634"/>
            <a:chOff x="7124237" y="713125"/>
            <a:chExt cx="604377" cy="591349"/>
          </a:xfrm>
        </p:grpSpPr>
        <p:sp>
          <p:nvSpPr>
            <p:cNvPr id="133" name="Picture Placeholder 79">
              <a:extLst>
                <a:ext uri="{FF2B5EF4-FFF2-40B4-BE49-F238E27FC236}">
                  <a16:creationId xmlns:a16="http://schemas.microsoft.com/office/drawing/2014/main" id="{163520BA-E3A3-5845-B620-CF81918BE655}"/>
                </a:ext>
              </a:extLst>
            </p:cNvPr>
            <p:cNvSpPr/>
            <p:nvPr/>
          </p:nvSpPr>
          <p:spPr>
            <a:xfrm>
              <a:off x="7240609" y="963136"/>
              <a:ext cx="64384" cy="65396"/>
            </a:xfrm>
            <a:custGeom>
              <a:avLst/>
              <a:gdLst>
                <a:gd name="connsiteX0" fmla="*/ 0 w 64384"/>
                <a:gd name="connsiteY0" fmla="*/ 0 h 65396"/>
                <a:gd name="connsiteX1" fmla="*/ 10625 w 64384"/>
                <a:gd name="connsiteY1" fmla="*/ 0 h 65396"/>
                <a:gd name="connsiteX2" fmla="*/ 32382 w 64384"/>
                <a:gd name="connsiteY2" fmla="*/ 54265 h 65396"/>
                <a:gd name="connsiteX3" fmla="*/ 53759 w 64384"/>
                <a:gd name="connsiteY3" fmla="*/ 0 h 65396"/>
                <a:gd name="connsiteX4" fmla="*/ 64384 w 64384"/>
                <a:gd name="connsiteY4" fmla="*/ 0 h 65396"/>
                <a:gd name="connsiteX5" fmla="*/ 36936 w 64384"/>
                <a:gd name="connsiteY5" fmla="*/ 65396 h 65396"/>
                <a:gd name="connsiteX6" fmla="*/ 27575 w 64384"/>
                <a:gd name="connsiteY6" fmla="*/ 65396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84" h="65396">
                  <a:moveTo>
                    <a:pt x="0" y="0"/>
                  </a:moveTo>
                  <a:lnTo>
                    <a:pt x="10625" y="0"/>
                  </a:lnTo>
                  <a:lnTo>
                    <a:pt x="32382" y="54265"/>
                  </a:lnTo>
                  <a:lnTo>
                    <a:pt x="53759" y="0"/>
                  </a:lnTo>
                  <a:lnTo>
                    <a:pt x="64384" y="0"/>
                  </a:lnTo>
                  <a:lnTo>
                    <a:pt x="36936" y="65396"/>
                  </a:lnTo>
                  <a:lnTo>
                    <a:pt x="27575" y="65396"/>
                  </a:lnTo>
                  <a:close/>
                </a:path>
              </a:pathLst>
            </a:custGeom>
            <a:solidFill>
              <a:schemeClr val="accent2"/>
            </a:solidFill>
            <a:ln w="6271" cap="flat">
              <a:noFill/>
              <a:prstDash val="solid"/>
              <a:miter/>
            </a:ln>
          </p:spPr>
          <p:txBody>
            <a:bodyPr rtlCol="0" anchor="ctr"/>
            <a:lstStyle/>
            <a:p>
              <a:endParaRPr lang="en-US"/>
            </a:p>
          </p:txBody>
        </p:sp>
        <p:sp>
          <p:nvSpPr>
            <p:cNvPr id="134" name="Picture Placeholder 79">
              <a:extLst>
                <a:ext uri="{FF2B5EF4-FFF2-40B4-BE49-F238E27FC236}">
                  <a16:creationId xmlns:a16="http://schemas.microsoft.com/office/drawing/2014/main" id="{163520BA-E3A3-5845-B620-CF81918BE655}"/>
                </a:ext>
              </a:extLst>
            </p:cNvPr>
            <p:cNvSpPr/>
            <p:nvPr/>
          </p:nvSpPr>
          <p:spPr>
            <a:xfrm>
              <a:off x="7316821" y="940115"/>
              <a:ext cx="75515" cy="89935"/>
            </a:xfrm>
            <a:custGeom>
              <a:avLst/>
              <a:gdLst>
                <a:gd name="connsiteX0" fmla="*/ 0 w 75515"/>
                <a:gd name="connsiteY0" fmla="*/ 44905 h 89935"/>
                <a:gd name="connsiteX1" fmla="*/ 44272 w 75515"/>
                <a:gd name="connsiteY1" fmla="*/ 0 h 89935"/>
                <a:gd name="connsiteX2" fmla="*/ 75516 w 75515"/>
                <a:gd name="connsiteY2" fmla="*/ 13282 h 89935"/>
                <a:gd name="connsiteX3" fmla="*/ 68812 w 75515"/>
                <a:gd name="connsiteY3" fmla="*/ 20112 h 89935"/>
                <a:gd name="connsiteX4" fmla="*/ 44272 w 75515"/>
                <a:gd name="connsiteY4" fmla="*/ 9107 h 89935"/>
                <a:gd name="connsiteX5" fmla="*/ 8412 w 75515"/>
                <a:gd name="connsiteY5" fmla="*/ 44968 h 89935"/>
                <a:gd name="connsiteX6" fmla="*/ 44272 w 75515"/>
                <a:gd name="connsiteY6" fmla="*/ 80828 h 89935"/>
                <a:gd name="connsiteX7" fmla="*/ 68812 w 75515"/>
                <a:gd name="connsiteY7" fmla="*/ 69824 h 89935"/>
                <a:gd name="connsiteX8" fmla="*/ 75516 w 75515"/>
                <a:gd name="connsiteY8" fmla="*/ 76654 h 89935"/>
                <a:gd name="connsiteX9" fmla="*/ 44272 w 75515"/>
                <a:gd name="connsiteY9" fmla="*/ 89936 h 89935"/>
                <a:gd name="connsiteX10" fmla="*/ 0 w 75515"/>
                <a:gd name="connsiteY10" fmla="*/ 44905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515" h="89935">
                  <a:moveTo>
                    <a:pt x="0" y="44905"/>
                  </a:moveTo>
                  <a:cubicBezTo>
                    <a:pt x="232" y="20446"/>
                    <a:pt x="19819" y="579"/>
                    <a:pt x="44272" y="0"/>
                  </a:cubicBezTo>
                  <a:cubicBezTo>
                    <a:pt x="56047" y="58"/>
                    <a:pt x="67305" y="4843"/>
                    <a:pt x="75516" y="13282"/>
                  </a:cubicBezTo>
                  <a:lnTo>
                    <a:pt x="68812" y="20112"/>
                  </a:lnTo>
                  <a:cubicBezTo>
                    <a:pt x="62499" y="13217"/>
                    <a:pt x="53619" y="9235"/>
                    <a:pt x="44272" y="9107"/>
                  </a:cubicBezTo>
                  <a:cubicBezTo>
                    <a:pt x="24467" y="9107"/>
                    <a:pt x="8412" y="25162"/>
                    <a:pt x="8412" y="44968"/>
                  </a:cubicBezTo>
                  <a:cubicBezTo>
                    <a:pt x="8412" y="64773"/>
                    <a:pt x="24467" y="80828"/>
                    <a:pt x="44272" y="80828"/>
                  </a:cubicBezTo>
                  <a:cubicBezTo>
                    <a:pt x="53619" y="80701"/>
                    <a:pt x="62499" y="76719"/>
                    <a:pt x="68812" y="69824"/>
                  </a:cubicBezTo>
                  <a:lnTo>
                    <a:pt x="75516" y="76654"/>
                  </a:lnTo>
                  <a:cubicBezTo>
                    <a:pt x="67280" y="85057"/>
                    <a:pt x="56038" y="89837"/>
                    <a:pt x="44272" y="89936"/>
                  </a:cubicBezTo>
                  <a:cubicBezTo>
                    <a:pt x="19799" y="89290"/>
                    <a:pt x="230" y="69385"/>
                    <a:pt x="0" y="44905"/>
                  </a:cubicBezTo>
                  <a:close/>
                </a:path>
              </a:pathLst>
            </a:custGeom>
            <a:solidFill>
              <a:schemeClr val="accent2"/>
            </a:solidFill>
            <a:ln w="6271" cap="flat">
              <a:noFill/>
              <a:prstDash val="solid"/>
              <a:miter/>
            </a:ln>
          </p:spPr>
          <p:txBody>
            <a:bodyPr rtlCol="0" anchor="ctr"/>
            <a:lstStyle/>
            <a:p>
              <a:endParaRPr lang="en-US"/>
            </a:p>
          </p:txBody>
        </p:sp>
        <p:sp>
          <p:nvSpPr>
            <p:cNvPr id="135" name="Picture Placeholder 79">
              <a:extLst>
                <a:ext uri="{FF2B5EF4-FFF2-40B4-BE49-F238E27FC236}">
                  <a16:creationId xmlns:a16="http://schemas.microsoft.com/office/drawing/2014/main" id="{163520BA-E3A3-5845-B620-CF81918BE655}"/>
                </a:ext>
              </a:extLst>
            </p:cNvPr>
            <p:cNvSpPr/>
            <p:nvPr/>
          </p:nvSpPr>
          <p:spPr>
            <a:xfrm>
              <a:off x="7406630" y="940115"/>
              <a:ext cx="65206" cy="90196"/>
            </a:xfrm>
            <a:custGeom>
              <a:avLst/>
              <a:gdLst>
                <a:gd name="connsiteX0" fmla="*/ 0 w 65206"/>
                <a:gd name="connsiteY0" fmla="*/ 76022 h 90196"/>
                <a:gd name="connsiteX1" fmla="*/ 6325 w 65206"/>
                <a:gd name="connsiteY1" fmla="*/ 68306 h 90196"/>
                <a:gd name="connsiteX2" fmla="*/ 34785 w 65206"/>
                <a:gd name="connsiteY2" fmla="*/ 80955 h 90196"/>
                <a:gd name="connsiteX3" fmla="*/ 55024 w 65206"/>
                <a:gd name="connsiteY3" fmla="*/ 65776 h 90196"/>
                <a:gd name="connsiteX4" fmla="*/ 31623 w 65206"/>
                <a:gd name="connsiteY4" fmla="*/ 49332 h 90196"/>
                <a:gd name="connsiteX5" fmla="*/ 3162 w 65206"/>
                <a:gd name="connsiteY5" fmla="*/ 24792 h 90196"/>
                <a:gd name="connsiteX6" fmla="*/ 32255 w 65206"/>
                <a:gd name="connsiteY6" fmla="*/ 0 h 90196"/>
                <a:gd name="connsiteX7" fmla="*/ 62740 w 65206"/>
                <a:gd name="connsiteY7" fmla="*/ 12649 h 90196"/>
                <a:gd name="connsiteX8" fmla="*/ 56415 w 65206"/>
                <a:gd name="connsiteY8" fmla="*/ 20365 h 90196"/>
                <a:gd name="connsiteX9" fmla="*/ 31497 w 65206"/>
                <a:gd name="connsiteY9" fmla="*/ 9234 h 90196"/>
                <a:gd name="connsiteX10" fmla="*/ 13345 w 65206"/>
                <a:gd name="connsiteY10" fmla="*/ 23907 h 90196"/>
                <a:gd name="connsiteX11" fmla="*/ 36746 w 65206"/>
                <a:gd name="connsiteY11" fmla="*/ 39592 h 90196"/>
                <a:gd name="connsiteX12" fmla="*/ 65207 w 65206"/>
                <a:gd name="connsiteY12" fmla="*/ 64890 h 90196"/>
                <a:gd name="connsiteX13" fmla="*/ 34596 w 65206"/>
                <a:gd name="connsiteY13" fmla="*/ 90189 h 90196"/>
                <a:gd name="connsiteX14" fmla="*/ 0 w 65206"/>
                <a:gd name="connsiteY14" fmla="*/ 76022 h 9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06" h="90196">
                  <a:moveTo>
                    <a:pt x="0" y="76022"/>
                  </a:moveTo>
                  <a:lnTo>
                    <a:pt x="6325" y="68306"/>
                  </a:lnTo>
                  <a:cubicBezTo>
                    <a:pt x="13631" y="76308"/>
                    <a:pt x="23949" y="80894"/>
                    <a:pt x="34785" y="80955"/>
                  </a:cubicBezTo>
                  <a:cubicBezTo>
                    <a:pt x="48193" y="80955"/>
                    <a:pt x="55024" y="73618"/>
                    <a:pt x="55024" y="65776"/>
                  </a:cubicBezTo>
                  <a:cubicBezTo>
                    <a:pt x="55024" y="56542"/>
                    <a:pt x="46802" y="53127"/>
                    <a:pt x="31623" y="49332"/>
                  </a:cubicBezTo>
                  <a:cubicBezTo>
                    <a:pt x="14167" y="45284"/>
                    <a:pt x="3162" y="39845"/>
                    <a:pt x="3162" y="24792"/>
                  </a:cubicBezTo>
                  <a:cubicBezTo>
                    <a:pt x="3162" y="10878"/>
                    <a:pt x="15812" y="0"/>
                    <a:pt x="32255" y="0"/>
                  </a:cubicBezTo>
                  <a:cubicBezTo>
                    <a:pt x="43689" y="22"/>
                    <a:pt x="54650" y="4570"/>
                    <a:pt x="62740" y="12649"/>
                  </a:cubicBezTo>
                  <a:lnTo>
                    <a:pt x="56415" y="20365"/>
                  </a:lnTo>
                  <a:cubicBezTo>
                    <a:pt x="49881" y="13543"/>
                    <a:pt x="40937" y="9549"/>
                    <a:pt x="31497" y="9234"/>
                  </a:cubicBezTo>
                  <a:cubicBezTo>
                    <a:pt x="22516" y="8549"/>
                    <a:pt x="14558" y="14982"/>
                    <a:pt x="13345" y="23907"/>
                  </a:cubicBezTo>
                  <a:cubicBezTo>
                    <a:pt x="13345" y="32888"/>
                    <a:pt x="21946" y="36050"/>
                    <a:pt x="36746" y="39592"/>
                  </a:cubicBezTo>
                  <a:cubicBezTo>
                    <a:pt x="53316" y="43513"/>
                    <a:pt x="65207" y="49458"/>
                    <a:pt x="65207" y="64890"/>
                  </a:cubicBezTo>
                  <a:cubicBezTo>
                    <a:pt x="65207" y="78678"/>
                    <a:pt x="54834" y="90189"/>
                    <a:pt x="34596" y="90189"/>
                  </a:cubicBezTo>
                  <a:cubicBezTo>
                    <a:pt x="21608" y="90416"/>
                    <a:pt x="9098" y="85294"/>
                    <a:pt x="0" y="76022"/>
                  </a:cubicBezTo>
                  <a:close/>
                </a:path>
              </a:pathLst>
            </a:custGeom>
            <a:solidFill>
              <a:schemeClr val="accent2"/>
            </a:solidFill>
            <a:ln w="6271" cap="flat">
              <a:noFill/>
              <a:prstDash val="solid"/>
              <a:miter/>
            </a:ln>
          </p:spPr>
          <p:txBody>
            <a:bodyPr rtlCol="0" anchor="ctr"/>
            <a:lstStyle/>
            <a:p>
              <a:endParaRPr lang="en-US"/>
            </a:p>
          </p:txBody>
        </p:sp>
        <p:sp>
          <p:nvSpPr>
            <p:cNvPr id="136" name="Picture Placeholder 79">
              <a:extLst>
                <a:ext uri="{FF2B5EF4-FFF2-40B4-BE49-F238E27FC236}">
                  <a16:creationId xmlns:a16="http://schemas.microsoft.com/office/drawing/2014/main" id="{163520BA-E3A3-5845-B620-CF81918BE655}"/>
                </a:ext>
              </a:extLst>
            </p:cNvPr>
            <p:cNvSpPr/>
            <p:nvPr/>
          </p:nvSpPr>
          <p:spPr>
            <a:xfrm>
              <a:off x="7482715" y="941632"/>
              <a:ext cx="87532" cy="86900"/>
            </a:xfrm>
            <a:custGeom>
              <a:avLst/>
              <a:gdLst>
                <a:gd name="connsiteX0" fmla="*/ 67989 w 87532"/>
                <a:gd name="connsiteY0" fmla="*/ 67167 h 86900"/>
                <a:gd name="connsiteX1" fmla="*/ 19480 w 87532"/>
                <a:gd name="connsiteY1" fmla="*/ 67167 h 86900"/>
                <a:gd name="connsiteX2" fmla="*/ 10752 w 87532"/>
                <a:gd name="connsiteY2" fmla="*/ 86900 h 86900"/>
                <a:gd name="connsiteX3" fmla="*/ 0 w 87532"/>
                <a:gd name="connsiteY3" fmla="*/ 86900 h 86900"/>
                <a:gd name="connsiteX4" fmla="*/ 38454 w 87532"/>
                <a:gd name="connsiteY4" fmla="*/ 0 h 86900"/>
                <a:gd name="connsiteX5" fmla="*/ 49205 w 87532"/>
                <a:gd name="connsiteY5" fmla="*/ 0 h 86900"/>
                <a:gd name="connsiteX6" fmla="*/ 87532 w 87532"/>
                <a:gd name="connsiteY6" fmla="*/ 86900 h 86900"/>
                <a:gd name="connsiteX7" fmla="*/ 76781 w 87532"/>
                <a:gd name="connsiteY7" fmla="*/ 86900 h 86900"/>
                <a:gd name="connsiteX8" fmla="*/ 63752 w 87532"/>
                <a:gd name="connsiteY8" fmla="*/ 57807 h 86900"/>
                <a:gd name="connsiteX9" fmla="*/ 43640 w 87532"/>
                <a:gd name="connsiteY9" fmla="*/ 12143 h 86900"/>
                <a:gd name="connsiteX10" fmla="*/ 23401 w 87532"/>
                <a:gd name="connsiteY10" fmla="*/ 57807 h 8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2" h="86900">
                  <a:moveTo>
                    <a:pt x="67989" y="67167"/>
                  </a:moveTo>
                  <a:lnTo>
                    <a:pt x="19480" y="67167"/>
                  </a:lnTo>
                  <a:lnTo>
                    <a:pt x="10752" y="86900"/>
                  </a:lnTo>
                  <a:lnTo>
                    <a:pt x="0" y="86900"/>
                  </a:lnTo>
                  <a:lnTo>
                    <a:pt x="38454" y="0"/>
                  </a:lnTo>
                  <a:lnTo>
                    <a:pt x="49205" y="0"/>
                  </a:lnTo>
                  <a:lnTo>
                    <a:pt x="87532" y="86900"/>
                  </a:lnTo>
                  <a:lnTo>
                    <a:pt x="76781" y="86900"/>
                  </a:lnTo>
                  <a:close/>
                  <a:moveTo>
                    <a:pt x="63752" y="57807"/>
                  </a:moveTo>
                  <a:lnTo>
                    <a:pt x="43640" y="12143"/>
                  </a:lnTo>
                  <a:lnTo>
                    <a:pt x="23401" y="57807"/>
                  </a:lnTo>
                  <a:close/>
                </a:path>
              </a:pathLst>
            </a:custGeom>
            <a:solidFill>
              <a:schemeClr val="accent2"/>
            </a:solidFill>
            <a:ln w="6271" cap="flat">
              <a:noFill/>
              <a:prstDash val="solid"/>
              <a:miter/>
            </a:ln>
          </p:spPr>
          <p:txBody>
            <a:bodyPr rtlCol="0" anchor="ctr"/>
            <a:lstStyle/>
            <a:p>
              <a:endParaRPr lang="en-US"/>
            </a:p>
          </p:txBody>
        </p:sp>
        <p:sp>
          <p:nvSpPr>
            <p:cNvPr id="137" name="Picture Placeholder 79">
              <a:extLst>
                <a:ext uri="{FF2B5EF4-FFF2-40B4-BE49-F238E27FC236}">
                  <a16:creationId xmlns:a16="http://schemas.microsoft.com/office/drawing/2014/main" id="{163520BA-E3A3-5845-B620-CF81918BE655}"/>
                </a:ext>
              </a:extLst>
            </p:cNvPr>
            <p:cNvSpPr/>
            <p:nvPr/>
          </p:nvSpPr>
          <p:spPr>
            <a:xfrm>
              <a:off x="7124237" y="713125"/>
              <a:ext cx="553402" cy="553402"/>
            </a:xfrm>
            <a:custGeom>
              <a:avLst/>
              <a:gdLst>
                <a:gd name="connsiteX0" fmla="*/ 407810 w 553402"/>
                <a:gd name="connsiteY0" fmla="*/ 546572 h 553402"/>
                <a:gd name="connsiteX1" fmla="*/ 412111 w 553402"/>
                <a:gd name="connsiteY1" fmla="*/ 537591 h 553402"/>
                <a:gd name="connsiteX2" fmla="*/ 15812 w 553402"/>
                <a:gd name="connsiteY2" fmla="*/ 537591 h 553402"/>
                <a:gd name="connsiteX3" fmla="*/ 15812 w 553402"/>
                <a:gd name="connsiteY3" fmla="*/ 15812 h 553402"/>
                <a:gd name="connsiteX4" fmla="*/ 537591 w 553402"/>
                <a:gd name="connsiteY4" fmla="*/ 15812 h 553402"/>
                <a:gd name="connsiteX5" fmla="*/ 537591 w 553402"/>
                <a:gd name="connsiteY5" fmla="*/ 392631 h 553402"/>
                <a:gd name="connsiteX6" fmla="*/ 553403 w 553402"/>
                <a:gd name="connsiteY6" fmla="*/ 395604 h 553402"/>
                <a:gd name="connsiteX7" fmla="*/ 553403 w 553402"/>
                <a:gd name="connsiteY7" fmla="*/ 0 h 553402"/>
                <a:gd name="connsiteX8" fmla="*/ 0 w 553402"/>
                <a:gd name="connsiteY8" fmla="*/ 0 h 553402"/>
                <a:gd name="connsiteX9" fmla="*/ 0 w 553402"/>
                <a:gd name="connsiteY9" fmla="*/ 553403 h 553402"/>
                <a:gd name="connsiteX10" fmla="*/ 412364 w 553402"/>
                <a:gd name="connsiteY10" fmla="*/ 553403 h 553402"/>
                <a:gd name="connsiteX11" fmla="*/ 407810 w 553402"/>
                <a:gd name="connsiteY11" fmla="*/ 546572 h 55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402" h="553402">
                  <a:moveTo>
                    <a:pt x="407810" y="546572"/>
                  </a:moveTo>
                  <a:lnTo>
                    <a:pt x="412111" y="537591"/>
                  </a:lnTo>
                  <a:lnTo>
                    <a:pt x="15812" y="537591"/>
                  </a:lnTo>
                  <a:lnTo>
                    <a:pt x="15812" y="15812"/>
                  </a:lnTo>
                  <a:lnTo>
                    <a:pt x="537591" y="15812"/>
                  </a:lnTo>
                  <a:lnTo>
                    <a:pt x="537591" y="392631"/>
                  </a:lnTo>
                  <a:lnTo>
                    <a:pt x="553403" y="395604"/>
                  </a:lnTo>
                  <a:lnTo>
                    <a:pt x="553403" y="0"/>
                  </a:lnTo>
                  <a:lnTo>
                    <a:pt x="0" y="0"/>
                  </a:lnTo>
                  <a:lnTo>
                    <a:pt x="0" y="553403"/>
                  </a:lnTo>
                  <a:lnTo>
                    <a:pt x="412364" y="553403"/>
                  </a:lnTo>
                  <a:lnTo>
                    <a:pt x="407810" y="546572"/>
                  </a:lnTo>
                  <a:close/>
                </a:path>
              </a:pathLst>
            </a:custGeom>
            <a:solidFill>
              <a:schemeClr val="accent2"/>
            </a:solidFill>
            <a:ln w="6271" cap="flat">
              <a:noFill/>
              <a:prstDash val="solid"/>
              <a:miter/>
            </a:ln>
          </p:spPr>
          <p:txBody>
            <a:bodyPr rtlCol="0" anchor="ctr"/>
            <a:lstStyle/>
            <a:p>
              <a:endParaRPr lang="en-US"/>
            </a:p>
          </p:txBody>
        </p:sp>
        <p:sp>
          <p:nvSpPr>
            <p:cNvPr id="138" name="Picture Placeholder 79">
              <a:extLst>
                <a:ext uri="{FF2B5EF4-FFF2-40B4-BE49-F238E27FC236}">
                  <a16:creationId xmlns:a16="http://schemas.microsoft.com/office/drawing/2014/main" id="{163520BA-E3A3-5845-B620-CF81918BE655}"/>
                </a:ext>
              </a:extLst>
            </p:cNvPr>
            <p:cNvSpPr/>
            <p:nvPr/>
          </p:nvSpPr>
          <p:spPr>
            <a:xfrm>
              <a:off x="7561013" y="1136367"/>
              <a:ext cx="167601" cy="168107"/>
            </a:xfrm>
            <a:custGeom>
              <a:avLst/>
              <a:gdLst>
                <a:gd name="connsiteX0" fmla="*/ 167602 w 167601"/>
                <a:gd name="connsiteY0" fmla="*/ 97778 h 168107"/>
                <a:gd name="connsiteX1" fmla="*/ 159633 w 167601"/>
                <a:gd name="connsiteY1" fmla="*/ 100055 h 168107"/>
                <a:gd name="connsiteX2" fmla="*/ 151411 w 167601"/>
                <a:gd name="connsiteY2" fmla="*/ 101889 h 168107"/>
                <a:gd name="connsiteX3" fmla="*/ 147616 w 167601"/>
                <a:gd name="connsiteY3" fmla="*/ 110617 h 168107"/>
                <a:gd name="connsiteX4" fmla="*/ 143315 w 167601"/>
                <a:gd name="connsiteY4" fmla="*/ 118839 h 168107"/>
                <a:gd name="connsiteX5" fmla="*/ 147616 w 167601"/>
                <a:gd name="connsiteY5" fmla="*/ 126302 h 168107"/>
                <a:gd name="connsiteX6" fmla="*/ 152233 w 167601"/>
                <a:gd name="connsiteY6" fmla="*/ 133512 h 168107"/>
                <a:gd name="connsiteX7" fmla="*/ 133639 w 167601"/>
                <a:gd name="connsiteY7" fmla="*/ 152866 h 168107"/>
                <a:gd name="connsiteX8" fmla="*/ 118270 w 167601"/>
                <a:gd name="connsiteY8" fmla="*/ 143948 h 168107"/>
                <a:gd name="connsiteX9" fmla="*/ 102079 w 167601"/>
                <a:gd name="connsiteY9" fmla="*/ 150273 h 168107"/>
                <a:gd name="connsiteX10" fmla="*/ 99043 w 167601"/>
                <a:gd name="connsiteY10" fmla="*/ 159064 h 168107"/>
                <a:gd name="connsiteX11" fmla="*/ 96324 w 167601"/>
                <a:gd name="connsiteY11" fmla="*/ 168108 h 168107"/>
                <a:gd name="connsiteX12" fmla="*/ 70456 w 167601"/>
                <a:gd name="connsiteY12" fmla="*/ 168108 h 168107"/>
                <a:gd name="connsiteX13" fmla="*/ 67926 w 167601"/>
                <a:gd name="connsiteY13" fmla="*/ 159696 h 168107"/>
                <a:gd name="connsiteX14" fmla="*/ 65586 w 167601"/>
                <a:gd name="connsiteY14" fmla="*/ 151095 h 168107"/>
                <a:gd name="connsiteX15" fmla="*/ 49458 w 167601"/>
                <a:gd name="connsiteY15" fmla="*/ 143821 h 168107"/>
                <a:gd name="connsiteX16" fmla="*/ 41489 w 167601"/>
                <a:gd name="connsiteY16" fmla="*/ 147679 h 168107"/>
                <a:gd name="connsiteX17" fmla="*/ 34090 w 167601"/>
                <a:gd name="connsiteY17" fmla="*/ 151917 h 168107"/>
                <a:gd name="connsiteX18" fmla="*/ 15116 w 167601"/>
                <a:gd name="connsiteY18" fmla="*/ 134082 h 168107"/>
                <a:gd name="connsiteX19" fmla="*/ 23401 w 167601"/>
                <a:gd name="connsiteY19" fmla="*/ 118839 h 168107"/>
                <a:gd name="connsiteX20" fmla="*/ 19733 w 167601"/>
                <a:gd name="connsiteY20" fmla="*/ 110364 h 168107"/>
                <a:gd name="connsiteX21" fmla="*/ 17076 w 167601"/>
                <a:gd name="connsiteY21" fmla="*/ 101067 h 168107"/>
                <a:gd name="connsiteX22" fmla="*/ 8348 w 167601"/>
                <a:gd name="connsiteY22" fmla="*/ 99233 h 168107"/>
                <a:gd name="connsiteX23" fmla="*/ 0 w 167601"/>
                <a:gd name="connsiteY23" fmla="*/ 96956 h 168107"/>
                <a:gd name="connsiteX24" fmla="*/ 0 w 167601"/>
                <a:gd name="connsiteY24" fmla="*/ 70330 h 168107"/>
                <a:gd name="connsiteX25" fmla="*/ 8032 w 167601"/>
                <a:gd name="connsiteY25" fmla="*/ 68116 h 168107"/>
                <a:gd name="connsiteX26" fmla="*/ 16254 w 167601"/>
                <a:gd name="connsiteY26" fmla="*/ 66219 h 168107"/>
                <a:gd name="connsiteX27" fmla="*/ 20112 w 167601"/>
                <a:gd name="connsiteY27" fmla="*/ 57617 h 168107"/>
                <a:gd name="connsiteX28" fmla="*/ 24350 w 167601"/>
                <a:gd name="connsiteY28" fmla="*/ 49332 h 168107"/>
                <a:gd name="connsiteX29" fmla="*/ 15432 w 167601"/>
                <a:gd name="connsiteY29" fmla="*/ 34596 h 168107"/>
                <a:gd name="connsiteX30" fmla="*/ 34406 w 167601"/>
                <a:gd name="connsiteY30" fmla="*/ 15242 h 168107"/>
                <a:gd name="connsiteX31" fmla="*/ 49775 w 167601"/>
                <a:gd name="connsiteY31" fmla="*/ 24160 h 168107"/>
                <a:gd name="connsiteX32" fmla="*/ 66661 w 167601"/>
                <a:gd name="connsiteY32" fmla="*/ 17835 h 168107"/>
                <a:gd name="connsiteX33" fmla="*/ 69128 w 167601"/>
                <a:gd name="connsiteY33" fmla="*/ 8791 h 168107"/>
                <a:gd name="connsiteX34" fmla="*/ 71594 w 167601"/>
                <a:gd name="connsiteY34" fmla="*/ 0 h 168107"/>
                <a:gd name="connsiteX35" fmla="*/ 97462 w 167601"/>
                <a:gd name="connsiteY35" fmla="*/ 0 h 168107"/>
                <a:gd name="connsiteX36" fmla="*/ 102395 w 167601"/>
                <a:gd name="connsiteY36" fmla="*/ 17013 h 168107"/>
                <a:gd name="connsiteX37" fmla="*/ 110744 w 167601"/>
                <a:gd name="connsiteY37" fmla="*/ 20302 h 168107"/>
                <a:gd name="connsiteX38" fmla="*/ 118586 w 167601"/>
                <a:gd name="connsiteY38" fmla="*/ 24286 h 168107"/>
                <a:gd name="connsiteX39" fmla="*/ 126429 w 167601"/>
                <a:gd name="connsiteY39" fmla="*/ 20428 h 168107"/>
                <a:gd name="connsiteX40" fmla="*/ 133955 w 167601"/>
                <a:gd name="connsiteY40" fmla="*/ 16191 h 168107"/>
                <a:gd name="connsiteX41" fmla="*/ 143568 w 167601"/>
                <a:gd name="connsiteY41" fmla="*/ 24792 h 168107"/>
                <a:gd name="connsiteX42" fmla="*/ 153119 w 167601"/>
                <a:gd name="connsiteY42" fmla="*/ 33900 h 168107"/>
                <a:gd name="connsiteX43" fmla="*/ 144201 w 167601"/>
                <a:gd name="connsiteY43" fmla="*/ 49332 h 168107"/>
                <a:gd name="connsiteX44" fmla="*/ 150525 w 167601"/>
                <a:gd name="connsiteY44" fmla="*/ 67041 h 168107"/>
                <a:gd name="connsiteX45" fmla="*/ 159190 w 167601"/>
                <a:gd name="connsiteY45" fmla="*/ 68938 h 168107"/>
                <a:gd name="connsiteX46" fmla="*/ 167539 w 167601"/>
                <a:gd name="connsiteY46" fmla="*/ 71152 h 168107"/>
                <a:gd name="connsiteX47" fmla="*/ 130350 w 167601"/>
                <a:gd name="connsiteY47" fmla="*/ 109163 h 168107"/>
                <a:gd name="connsiteX48" fmla="*/ 136675 w 167601"/>
                <a:gd name="connsiteY48" fmla="*/ 79374 h 168107"/>
                <a:gd name="connsiteX49" fmla="*/ 127061 w 167601"/>
                <a:gd name="connsiteY49" fmla="*/ 54075 h 168107"/>
                <a:gd name="connsiteX50" fmla="*/ 106380 w 167601"/>
                <a:gd name="connsiteY50" fmla="*/ 37189 h 168107"/>
                <a:gd name="connsiteX51" fmla="*/ 47561 w 167601"/>
                <a:gd name="connsiteY51" fmla="*/ 46106 h 168107"/>
                <a:gd name="connsiteX52" fmla="*/ 33014 w 167601"/>
                <a:gd name="connsiteY52" fmla="*/ 74314 h 168107"/>
                <a:gd name="connsiteX53" fmla="*/ 36556 w 167601"/>
                <a:gd name="connsiteY53" fmla="*/ 105937 h 168107"/>
                <a:gd name="connsiteX54" fmla="*/ 58250 w 167601"/>
                <a:gd name="connsiteY54" fmla="*/ 130350 h 168107"/>
                <a:gd name="connsiteX55" fmla="*/ 99865 w 167601"/>
                <a:gd name="connsiteY55" fmla="*/ 133829 h 168107"/>
                <a:gd name="connsiteX56" fmla="*/ 130350 w 167601"/>
                <a:gd name="connsiteY56" fmla="*/ 109163 h 1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7601" h="168107">
                  <a:moveTo>
                    <a:pt x="167602" y="97778"/>
                  </a:moveTo>
                  <a:cubicBezTo>
                    <a:pt x="166293" y="98115"/>
                    <a:pt x="163636" y="98874"/>
                    <a:pt x="159633" y="100055"/>
                  </a:cubicBezTo>
                  <a:cubicBezTo>
                    <a:pt x="156932" y="100838"/>
                    <a:pt x="154187" y="101450"/>
                    <a:pt x="151411" y="101889"/>
                  </a:cubicBezTo>
                  <a:cubicBezTo>
                    <a:pt x="149912" y="104690"/>
                    <a:pt x="148641" y="107609"/>
                    <a:pt x="147616" y="110617"/>
                  </a:cubicBezTo>
                  <a:cubicBezTo>
                    <a:pt x="146712" y="113605"/>
                    <a:pt x="145257" y="116394"/>
                    <a:pt x="143315" y="118839"/>
                  </a:cubicBezTo>
                  <a:lnTo>
                    <a:pt x="147616" y="126302"/>
                  </a:lnTo>
                  <a:cubicBezTo>
                    <a:pt x="148982" y="128811"/>
                    <a:pt x="150525" y="131220"/>
                    <a:pt x="152233" y="133512"/>
                  </a:cubicBezTo>
                  <a:cubicBezTo>
                    <a:pt x="146395" y="140305"/>
                    <a:pt x="140191" y="146762"/>
                    <a:pt x="133639" y="152866"/>
                  </a:cubicBezTo>
                  <a:cubicBezTo>
                    <a:pt x="128301" y="150285"/>
                    <a:pt x="123159" y="147300"/>
                    <a:pt x="118270" y="143948"/>
                  </a:cubicBezTo>
                  <a:cubicBezTo>
                    <a:pt x="113278" y="146977"/>
                    <a:pt x="107800" y="149115"/>
                    <a:pt x="102079" y="150273"/>
                  </a:cubicBezTo>
                  <a:cubicBezTo>
                    <a:pt x="100640" y="153036"/>
                    <a:pt x="99616" y="156003"/>
                    <a:pt x="99043" y="159064"/>
                  </a:cubicBezTo>
                  <a:cubicBezTo>
                    <a:pt x="98439" y="162163"/>
                    <a:pt x="97528" y="165192"/>
                    <a:pt x="96324" y="168108"/>
                  </a:cubicBezTo>
                  <a:lnTo>
                    <a:pt x="70456" y="168108"/>
                  </a:lnTo>
                  <a:cubicBezTo>
                    <a:pt x="69328" y="165395"/>
                    <a:pt x="68480" y="162580"/>
                    <a:pt x="67926" y="159696"/>
                  </a:cubicBezTo>
                  <a:cubicBezTo>
                    <a:pt x="66977" y="155585"/>
                    <a:pt x="66155" y="152739"/>
                    <a:pt x="65586" y="151095"/>
                  </a:cubicBezTo>
                  <a:cubicBezTo>
                    <a:pt x="55277" y="146541"/>
                    <a:pt x="49964" y="144138"/>
                    <a:pt x="49458" y="143821"/>
                  </a:cubicBezTo>
                  <a:cubicBezTo>
                    <a:pt x="46648" y="144764"/>
                    <a:pt x="43969" y="146060"/>
                    <a:pt x="41489" y="147679"/>
                  </a:cubicBezTo>
                  <a:cubicBezTo>
                    <a:pt x="39104" y="149229"/>
                    <a:pt x="36633" y="150646"/>
                    <a:pt x="34090" y="151917"/>
                  </a:cubicBezTo>
                  <a:cubicBezTo>
                    <a:pt x="27383" y="146389"/>
                    <a:pt x="21044" y="140431"/>
                    <a:pt x="15116" y="134082"/>
                  </a:cubicBezTo>
                  <a:cubicBezTo>
                    <a:pt x="17479" y="128794"/>
                    <a:pt x="20249" y="123698"/>
                    <a:pt x="23401" y="118839"/>
                  </a:cubicBezTo>
                  <a:cubicBezTo>
                    <a:pt x="23401" y="117891"/>
                    <a:pt x="21883" y="115044"/>
                    <a:pt x="19733" y="110364"/>
                  </a:cubicBezTo>
                  <a:cubicBezTo>
                    <a:pt x="18455" y="107391"/>
                    <a:pt x="17561" y="104267"/>
                    <a:pt x="17076" y="101067"/>
                  </a:cubicBezTo>
                  <a:cubicBezTo>
                    <a:pt x="14135" y="100616"/>
                    <a:pt x="11222" y="100004"/>
                    <a:pt x="8348" y="99233"/>
                  </a:cubicBezTo>
                  <a:cubicBezTo>
                    <a:pt x="4343" y="98052"/>
                    <a:pt x="1560" y="97293"/>
                    <a:pt x="0" y="96956"/>
                  </a:cubicBezTo>
                  <a:lnTo>
                    <a:pt x="0" y="70330"/>
                  </a:lnTo>
                  <a:cubicBezTo>
                    <a:pt x="1391" y="70013"/>
                    <a:pt x="4048" y="69254"/>
                    <a:pt x="8032" y="68116"/>
                  </a:cubicBezTo>
                  <a:cubicBezTo>
                    <a:pt x="10723" y="67286"/>
                    <a:pt x="13471" y="66652"/>
                    <a:pt x="16254" y="66219"/>
                  </a:cubicBezTo>
                  <a:cubicBezTo>
                    <a:pt x="17013" y="64827"/>
                    <a:pt x="18278" y="61918"/>
                    <a:pt x="20112" y="57617"/>
                  </a:cubicBezTo>
                  <a:cubicBezTo>
                    <a:pt x="21242" y="54720"/>
                    <a:pt x="22662" y="51944"/>
                    <a:pt x="24350" y="49332"/>
                  </a:cubicBezTo>
                  <a:cubicBezTo>
                    <a:pt x="21811" y="44170"/>
                    <a:pt x="18827" y="39239"/>
                    <a:pt x="15432" y="34596"/>
                  </a:cubicBezTo>
                  <a:cubicBezTo>
                    <a:pt x="21379" y="27785"/>
                    <a:pt x="27714" y="21323"/>
                    <a:pt x="34406" y="15242"/>
                  </a:cubicBezTo>
                  <a:cubicBezTo>
                    <a:pt x="39784" y="17752"/>
                    <a:pt x="44927" y="20736"/>
                    <a:pt x="49775" y="24160"/>
                  </a:cubicBezTo>
                  <a:cubicBezTo>
                    <a:pt x="55176" y="21487"/>
                    <a:pt x="60833" y="19368"/>
                    <a:pt x="66661" y="17835"/>
                  </a:cubicBezTo>
                  <a:cubicBezTo>
                    <a:pt x="66661" y="16823"/>
                    <a:pt x="67800" y="13788"/>
                    <a:pt x="69128" y="8791"/>
                  </a:cubicBezTo>
                  <a:cubicBezTo>
                    <a:pt x="70077" y="5186"/>
                    <a:pt x="70899" y="2467"/>
                    <a:pt x="71594" y="0"/>
                  </a:cubicBezTo>
                  <a:lnTo>
                    <a:pt x="97462" y="0"/>
                  </a:lnTo>
                  <a:cubicBezTo>
                    <a:pt x="98411" y="2340"/>
                    <a:pt x="100055" y="8032"/>
                    <a:pt x="102395" y="17013"/>
                  </a:cubicBezTo>
                  <a:cubicBezTo>
                    <a:pt x="103407" y="17519"/>
                    <a:pt x="106190" y="18594"/>
                    <a:pt x="110744" y="20302"/>
                  </a:cubicBezTo>
                  <a:cubicBezTo>
                    <a:pt x="113531" y="21258"/>
                    <a:pt x="116170" y="22600"/>
                    <a:pt x="118586" y="24286"/>
                  </a:cubicBezTo>
                  <a:cubicBezTo>
                    <a:pt x="121382" y="23409"/>
                    <a:pt x="124025" y="22108"/>
                    <a:pt x="126429" y="20428"/>
                  </a:cubicBezTo>
                  <a:cubicBezTo>
                    <a:pt x="128845" y="18855"/>
                    <a:pt x="131356" y="17439"/>
                    <a:pt x="133955" y="16191"/>
                  </a:cubicBezTo>
                  <a:cubicBezTo>
                    <a:pt x="137541" y="18604"/>
                    <a:pt x="140773" y="21498"/>
                    <a:pt x="143568" y="24792"/>
                  </a:cubicBezTo>
                  <a:cubicBezTo>
                    <a:pt x="146585" y="27996"/>
                    <a:pt x="149773" y="31037"/>
                    <a:pt x="153119" y="33900"/>
                  </a:cubicBezTo>
                  <a:cubicBezTo>
                    <a:pt x="149261" y="41047"/>
                    <a:pt x="146288" y="46170"/>
                    <a:pt x="144201" y="49332"/>
                  </a:cubicBezTo>
                  <a:cubicBezTo>
                    <a:pt x="145946" y="55358"/>
                    <a:pt x="148059" y="61272"/>
                    <a:pt x="150525" y="67041"/>
                  </a:cubicBezTo>
                  <a:cubicBezTo>
                    <a:pt x="153466" y="67406"/>
                    <a:pt x="156363" y="68042"/>
                    <a:pt x="159190" y="68938"/>
                  </a:cubicBezTo>
                  <a:cubicBezTo>
                    <a:pt x="163175" y="70077"/>
                    <a:pt x="165957" y="70836"/>
                    <a:pt x="167539" y="71152"/>
                  </a:cubicBezTo>
                  <a:close/>
                  <a:moveTo>
                    <a:pt x="130350" y="109163"/>
                  </a:moveTo>
                  <a:cubicBezTo>
                    <a:pt x="135327" y="100065"/>
                    <a:pt x="137528" y="89708"/>
                    <a:pt x="136675" y="79374"/>
                  </a:cubicBezTo>
                  <a:cubicBezTo>
                    <a:pt x="135878" y="70213"/>
                    <a:pt x="132551" y="61454"/>
                    <a:pt x="127061" y="54075"/>
                  </a:cubicBezTo>
                  <a:cubicBezTo>
                    <a:pt x="121723" y="46770"/>
                    <a:pt x="114605" y="40956"/>
                    <a:pt x="106380" y="37189"/>
                  </a:cubicBezTo>
                  <a:cubicBezTo>
                    <a:pt x="86797" y="27840"/>
                    <a:pt x="63493" y="31373"/>
                    <a:pt x="47561" y="46106"/>
                  </a:cubicBezTo>
                  <a:cubicBezTo>
                    <a:pt x="39812" y="53705"/>
                    <a:pt x="34713" y="63594"/>
                    <a:pt x="33014" y="74314"/>
                  </a:cubicBezTo>
                  <a:cubicBezTo>
                    <a:pt x="31103" y="84975"/>
                    <a:pt x="32334" y="95963"/>
                    <a:pt x="36556" y="105937"/>
                  </a:cubicBezTo>
                  <a:cubicBezTo>
                    <a:pt x="40739" y="116343"/>
                    <a:pt x="48407" y="124973"/>
                    <a:pt x="58250" y="130350"/>
                  </a:cubicBezTo>
                  <a:cubicBezTo>
                    <a:pt x="70998" y="137370"/>
                    <a:pt x="86129" y="138635"/>
                    <a:pt x="99865" y="133829"/>
                  </a:cubicBezTo>
                  <a:cubicBezTo>
                    <a:pt x="112988" y="130151"/>
                    <a:pt x="124013" y="121229"/>
                    <a:pt x="130350" y="109163"/>
                  </a:cubicBezTo>
                  <a:close/>
                </a:path>
              </a:pathLst>
            </a:custGeom>
            <a:solidFill>
              <a:schemeClr val="accent2"/>
            </a:solidFill>
            <a:ln w="6271" cap="flat">
              <a:noFill/>
              <a:prstDash val="solid"/>
              <a:miter/>
            </a:ln>
          </p:spPr>
          <p:txBody>
            <a:bodyPr rtlCol="0" anchor="ctr"/>
            <a:lstStyle/>
            <a:p>
              <a:endParaRPr lang="en-US"/>
            </a:p>
          </p:txBody>
        </p:sp>
      </p:grpSp>
      <p:pic>
        <p:nvPicPr>
          <p:cNvPr id="139" name="Picture 138"/>
          <p:cNvPicPr>
            <a:picLocks noChangeAspect="1"/>
          </p:cNvPicPr>
          <p:nvPr/>
        </p:nvPicPr>
        <p:blipFill>
          <a:blip r:embed="rId12"/>
          <a:stretch>
            <a:fillRect/>
          </a:stretch>
        </p:blipFill>
        <p:spPr>
          <a:xfrm>
            <a:off x="3266751" y="901631"/>
            <a:ext cx="1270877" cy="1224153"/>
          </a:xfrm>
          <a:prstGeom prst="rect">
            <a:avLst/>
          </a:prstGeom>
        </p:spPr>
      </p:pic>
      <p:cxnSp>
        <p:nvCxnSpPr>
          <p:cNvPr id="140" name="Straight Connector 139"/>
          <p:cNvCxnSpPr/>
          <p:nvPr/>
        </p:nvCxnSpPr>
        <p:spPr>
          <a:xfrm flipV="1">
            <a:off x="2376035" y="1032851"/>
            <a:ext cx="1379479" cy="112749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2660944" y="2038368"/>
            <a:ext cx="1067363" cy="4128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4362701" y="1298587"/>
            <a:ext cx="3408821" cy="457630"/>
          </a:xfrm>
          <a:prstGeom prst="straightConnector1">
            <a:avLst/>
          </a:prstGeom>
          <a:ln w="254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4325914" y="1820695"/>
            <a:ext cx="339134" cy="339651"/>
          </a:xfrm>
          <a:prstGeom prst="straightConnector1">
            <a:avLst/>
          </a:prstGeom>
          <a:ln w="254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5584994" y="1527402"/>
            <a:ext cx="1966272" cy="285532"/>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6062672" y="2824791"/>
            <a:ext cx="1526571" cy="464276"/>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9" name="Curved Up Arrow 148"/>
          <p:cNvSpPr/>
          <p:nvPr/>
        </p:nvSpPr>
        <p:spPr>
          <a:xfrm rot="10800000" flipV="1">
            <a:off x="2455342" y="4721337"/>
            <a:ext cx="6321102" cy="82888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1" name="Title 1">
            <a:extLst>
              <a:ext uri="{FF2B5EF4-FFF2-40B4-BE49-F238E27FC236}">
                <a16:creationId xmlns:a16="http://schemas.microsoft.com/office/drawing/2014/main" id="{7712153A-A776-CADC-0E02-35B05F7AF269}"/>
              </a:ext>
            </a:extLst>
          </p:cNvPr>
          <p:cNvSpPr txBox="1">
            <a:spLocks/>
          </p:cNvSpPr>
          <p:nvPr/>
        </p:nvSpPr>
        <p:spPr>
          <a:xfrm>
            <a:off x="3032964" y="4934101"/>
            <a:ext cx="1931892" cy="30236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Logs</a:t>
            </a:r>
            <a:endParaRPr lang="en-US" sz="1600" dirty="0"/>
          </a:p>
        </p:txBody>
      </p:sp>
      <p:sp>
        <p:nvSpPr>
          <p:cNvPr id="152" name="Title 1">
            <a:extLst>
              <a:ext uri="{FF2B5EF4-FFF2-40B4-BE49-F238E27FC236}">
                <a16:creationId xmlns:a16="http://schemas.microsoft.com/office/drawing/2014/main" id="{7712153A-A776-CADC-0E02-35B05F7AF269}"/>
              </a:ext>
            </a:extLst>
          </p:cNvPr>
          <p:cNvSpPr txBox="1">
            <a:spLocks/>
          </p:cNvSpPr>
          <p:nvPr/>
        </p:nvSpPr>
        <p:spPr>
          <a:xfrm>
            <a:off x="5170115" y="5150579"/>
            <a:ext cx="1931892" cy="30236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Logs, Test Artifacts</a:t>
            </a:r>
            <a:endParaRPr lang="en-US" sz="1600" dirty="0"/>
          </a:p>
        </p:txBody>
      </p:sp>
    </p:spTree>
    <p:extLst>
      <p:ext uri="{BB962C8B-B14F-4D97-AF65-F5344CB8AC3E}">
        <p14:creationId xmlns:p14="http://schemas.microsoft.com/office/powerpoint/2010/main" val="159659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789192BF4824BBEDA3AC9FCF428B3" ma:contentTypeVersion="24" ma:contentTypeDescription="Create a new document." ma:contentTypeScope="" ma:versionID="7ece7de7b130aec114904812f0961708">
  <xsd:schema xmlns:xsd="http://www.w3.org/2001/XMLSchema" xmlns:xs="http://www.w3.org/2001/XMLSchema" xmlns:p="http://schemas.microsoft.com/office/2006/metadata/properties" xmlns:ns2="a98d785b-a573-4648-a687-d73070f116ca" xmlns:ns3="e7d83ab9-40ce-4f6a-9d5b-bb8228ec9b2e" targetNamespace="http://schemas.microsoft.com/office/2006/metadata/properties" ma:root="true" ma:fieldsID="e9ab601550b6cf1692db97b0fa8fddbe" ns2:_="" ns3:_="">
    <xsd:import namespace="a98d785b-a573-4648-a687-d73070f116ca"/>
    <xsd:import namespace="e7d83ab9-40ce-4f6a-9d5b-bb8228ec9b2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Date"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element ref="ns3:Archive" minOccurs="0"/>
                <xsd:element ref="ns3:ArchiveLocation"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d785b-a573-4648-a687-d73070f116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3276885-7dfa-4cd0-820a-7be052c89ea5}" ma:internalName="TaxCatchAll" ma:showField="CatchAllData" ma:web="a98d785b-a573-4648-a687-d73070f116c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7d83ab9-40ce-4f6a-9d5b-bb8228ec9b2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Date" ma:index="20" nillable="true" ma:displayName="Date" ma:format="DateOnly" ma:internalName="Date">
      <xsd:simpleType>
        <xsd:restriction base="dms:DateTime"/>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52a3306c-a91f-4216-84a6-267e9c23c602"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Archive" ma:index="27" nillable="true" ma:displayName="Archive" ma:default="0" ma:description="File is Archived Status" ma:format="Dropdown" ma:internalName="Archive">
      <xsd:simpleType>
        <xsd:restriction base="dms:Boolean"/>
      </xsd:simpleType>
    </xsd:element>
    <xsd:element name="ArchiveLocation" ma:index="28" nillable="true" ma:displayName="Archive Location" ma:description="If file archived then it is located at this location" ma:format="Dropdown" ma:internalName="ArchiveLocation">
      <xsd:simpleType>
        <xsd:restriction base="dms:Note">
          <xsd:maxLength value="255"/>
        </xsd:restriction>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98d785b-a573-4648-a687-d73070f116ca" xsi:nil="true"/>
    <Date xmlns="e7d83ab9-40ce-4f6a-9d5b-bb8228ec9b2e" xsi:nil="true"/>
    <ArchiveLocation xmlns="e7d83ab9-40ce-4f6a-9d5b-bb8228ec9b2e" xsi:nil="true"/>
    <lcf76f155ced4ddcb4097134ff3c332f xmlns="e7d83ab9-40ce-4f6a-9d5b-bb8228ec9b2e">
      <Terms xmlns="http://schemas.microsoft.com/office/infopath/2007/PartnerControls"/>
    </lcf76f155ced4ddcb4097134ff3c332f>
    <Archive xmlns="e7d83ab9-40ce-4f6a-9d5b-bb8228ec9b2e">false</Archive>
  </documentManagement>
</p:properties>
</file>

<file path=customXml/itemProps1.xml><?xml version="1.0" encoding="utf-8"?>
<ds:datastoreItem xmlns:ds="http://schemas.openxmlformats.org/officeDocument/2006/customXml" ds:itemID="{B71CCB3F-DFDA-4ABC-87B2-9C8BACF64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d785b-a573-4648-a687-d73070f116ca"/>
    <ds:schemaRef ds:uri="e7d83ab9-40ce-4f6a-9d5b-bb8228ec9b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F011B9-8470-4DC1-A078-7A19A1CA3ABA}">
  <ds:schemaRefs>
    <ds:schemaRef ds:uri="http://schemas.microsoft.com/sharepoint/v3/contenttype/forms"/>
  </ds:schemaRefs>
</ds:datastoreItem>
</file>

<file path=customXml/itemProps3.xml><?xml version="1.0" encoding="utf-8"?>
<ds:datastoreItem xmlns:ds="http://schemas.openxmlformats.org/officeDocument/2006/customXml" ds:itemID="{A53F181F-629A-4D2E-9415-640AF5082EFC}">
  <ds:schemaRefs>
    <ds:schemaRef ds:uri="http://schemas.microsoft.com/office/2006/metadata/properties"/>
    <ds:schemaRef ds:uri="http://schemas.microsoft.com/office/2006/documentManagement/types"/>
    <ds:schemaRef ds:uri="http://purl.org/dc/elements/1.1/"/>
    <ds:schemaRef ds:uri="http://www.w3.org/XML/1998/namespace"/>
    <ds:schemaRef ds:uri="a98d785b-a573-4648-a687-d73070f116ca"/>
    <ds:schemaRef ds:uri="http://purl.org/dc/terms/"/>
    <ds:schemaRef ds:uri="e7d83ab9-40ce-4f6a-9d5b-bb8228ec9b2e"/>
    <ds:schemaRef ds:uri="http://schemas.openxmlformats.org/package/2006/metadata/core-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530</TotalTime>
  <Words>738</Words>
  <Application>Microsoft Office PowerPoint</Application>
  <PresentationFormat>Widescreen</PresentationFormat>
  <Paragraphs>202</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Justin Sider Chief Information Officer Belay Technologies</vt:lpstr>
      <vt:lpstr>About me</vt:lpstr>
      <vt:lpstr>PowerPoint Presentation</vt:lpstr>
      <vt:lpstr>Agenda</vt:lpstr>
      <vt:lpstr>Belay’s Workloads</vt:lpstr>
      <vt:lpstr>Challenges</vt:lpstr>
      <vt:lpstr>Current Deployment</vt:lpstr>
      <vt:lpstr>Current Architecture</vt:lpstr>
      <vt:lpstr>Current Architecture</vt:lpstr>
      <vt:lpstr>Current Deployment Considerations</vt:lpstr>
      <vt:lpstr>Alphabet Soup (Grok)</vt:lpstr>
      <vt:lpstr>Alphabet Soup (ChatGPT)</vt:lpstr>
      <vt:lpstr>VCF Deployment</vt:lpstr>
      <vt:lpstr>VCF Deployment(s)</vt:lpstr>
      <vt:lpstr>VCF Considerations</vt:lpstr>
      <vt:lpstr>VCF Considerations</vt:lpstr>
      <vt:lpstr>vSphere Supervisor and Kubernetes Service</vt:lpstr>
      <vt:lpstr>VCF Operations Orchestrator</vt:lpstr>
      <vt:lpstr>VCF Operations for Networks</vt:lpstr>
      <vt:lpstr>VCF Operations Fleet Management</vt:lpstr>
      <vt:lpstr>VCF Automation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Maxie Khet (IG)</dc:creator>
  <cp:lastModifiedBy>jpsider</cp:lastModifiedBy>
  <cp:revision>41</cp:revision>
  <dcterms:created xsi:type="dcterms:W3CDTF">2025-05-20T20:34:12Z</dcterms:created>
  <dcterms:modified xsi:type="dcterms:W3CDTF">2025-06-21T02:15:19Z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0x010100002789192BF4824BBEDA3AC9FCF428B3</vt:lpwstr>
  </property>
</Properties>
</file>